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2.xml" ContentType="application/vnd.openxmlformats-officedocument.themeOverride+xml"/>
  <Override PartName="/ppt/notesSlides/notesSlide4.xml" ContentType="application/vnd.openxmlformats-officedocument.presentationml.notesSlide+xml"/>
  <Override PartName="/ppt/theme/themeOverride3.xml" ContentType="application/vnd.openxmlformats-officedocument.themeOverride+xml"/>
  <Override PartName="/ppt/notesSlides/notesSlide5.xml" ContentType="application/vnd.openxmlformats-officedocument.presentationml.notesSlide+xml"/>
  <Override PartName="/ppt/theme/themeOverride4.xml" ContentType="application/vnd.openxmlformats-officedocument.themeOverride+xml"/>
  <Override PartName="/ppt/notesSlides/notesSlide6.xml" ContentType="application/vnd.openxmlformats-officedocument.presentationml.notesSlide+xml"/>
  <Override PartName="/ppt/theme/themeOverride5.xml" ContentType="application/vnd.openxmlformats-officedocument.themeOverride+xml"/>
  <Override PartName="/ppt/notesSlides/notesSlide7.xml" ContentType="application/vnd.openxmlformats-officedocument.presentationml.notesSlide+xml"/>
  <Override PartName="/ppt/theme/themeOverride6.xml" ContentType="application/vnd.openxmlformats-officedocument.themeOverr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3"/>
  </p:notesMasterIdLst>
  <p:handoutMasterIdLst>
    <p:handoutMasterId r:id="rId14"/>
  </p:handoutMasterIdLst>
  <p:sldIdLst>
    <p:sldId id="2561" r:id="rId5"/>
    <p:sldId id="2563" r:id="rId6"/>
    <p:sldId id="2564" r:id="rId7"/>
    <p:sldId id="2565" r:id="rId8"/>
    <p:sldId id="2566" r:id="rId9"/>
    <p:sldId id="2567" r:id="rId10"/>
    <p:sldId id="2568" r:id="rId11"/>
    <p:sldId id="2570" r:id="rId12"/>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volución del Modelo CNN: Etapas y Mejoras" id="{F9C8662B-35B2-45B2-8833-F396EBB3DBA2}">
          <p14:sldIdLst>
            <p14:sldId id="2561"/>
          </p14:sldIdLst>
        </p14:section>
        <p14:section name="Etapas del Proceso de Mejora" id="{4DF3C555-827B-4262-99E7-237C10B17C6D}">
          <p14:sldIdLst>
            <p14:sldId id="2563"/>
            <p14:sldId id="2564"/>
            <p14:sldId id="2565"/>
            <p14:sldId id="2566"/>
            <p14:sldId id="2567"/>
            <p14:sldId id="2568"/>
            <p14:sldId id="257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304E4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5A1EED-170D-4610-B486-6BB787217A66}" v="11" dt="2025-11-25T22:27:20.9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96" autoAdjust="0"/>
    <p:restoredTop sz="94660"/>
  </p:normalViewPr>
  <p:slideViewPr>
    <p:cSldViewPr snapToGrid="0">
      <p:cViewPr>
        <p:scale>
          <a:sx n="60" d="100"/>
          <a:sy n="60" d="100"/>
        </p:scale>
        <p:origin x="408" y="108"/>
      </p:cViewPr>
      <p:guideLst/>
    </p:cSldViewPr>
  </p:slideViewPr>
  <p:notesTextViewPr>
    <p:cViewPr>
      <p:scale>
        <a:sx n="3" d="2"/>
        <a:sy n="3" d="2"/>
      </p:scale>
      <p:origin x="0" y="0"/>
    </p:cViewPr>
  </p:notesTextViewPr>
  <p:sorterViewPr>
    <p:cViewPr>
      <p:scale>
        <a:sx n="100" d="100"/>
        <a:sy n="100" d="100"/>
      </p:scale>
      <p:origin x="0" y="-1404"/>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Marcador de fecha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D5D1EC30-5B0B-48D0-A1A8-66A96720DF24}" type="datetimeFigureOut">
              <a:rPr lang="en-US" smtClean="0"/>
              <a:t>11/25/2025</a:t>
            </a:fld>
            <a:endParaRPr lang="en-US"/>
          </a:p>
        </p:txBody>
      </p:sp>
      <p:sp>
        <p:nvSpPr>
          <p:cNvPr id="4" name="Marcador de pie de página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Marcador de número de diapositiva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B8FBFCE-2205-4B9C-81E5-532E0690D8C1}" type="slidenum">
              <a:rPr lang="en-US" smtClean="0"/>
              <a:t>‹Nº›</a:t>
            </a:fld>
            <a:endParaRPr lang="en-US"/>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9F68A4D-42A7-45F7-9930-00E8DCB48D7E}" type="datetimeFigureOut">
              <a:rPr lang="en-US" smtClean="0"/>
              <a:t>11/25/2025</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FDD6F49-EBB7-4CCF-97A8-E526BB28BB69}" type="slidenum">
              <a:rPr lang="en-US" smtClean="0"/>
              <a:t>‹Nº›</a:t>
            </a:fld>
            <a:endParaRPr lang="en-US"/>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El contenido generado por IA puede ser incorrecto.
---
</a:t>
            </a:r>
          </a:p>
        </p:txBody>
      </p:sp>
      <p:sp>
        <p:nvSpPr>
          <p:cNvPr id="4" name="Slide Number Placeholder 3"/>
          <p:cNvSpPr>
            <a:spLocks noGrp="1"/>
          </p:cNvSpPr>
          <p:nvPr>
            <p:ph type="sldNum" sz="quarter" idx="5"/>
          </p:nvPr>
        </p:nvSpPr>
        <p:spPr/>
        <p:txBody>
          <a:bodyPr/>
          <a:lstStyle/>
          <a:p>
            <a:pPr rtl="0"/>
            <a:fld id="{BFDD6F49-EBB7-4CCF-97A8-E526BB28BB69}" type="slidenum">
              <a:rPr lang="en-US" smtClean="0"/>
              <a:t>1</a:t>
            </a:fld>
            <a:endParaRPr lang="en-US"/>
          </a:p>
        </p:txBody>
      </p:sp>
    </p:spTree>
    <p:extLst>
      <p:ext uri="{BB962C8B-B14F-4D97-AF65-F5344CB8AC3E}">
        <p14:creationId xmlns:p14="http://schemas.microsoft.com/office/powerpoint/2010/main" val="1515912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Esta diapositiva hace referencia a información del siguiente archivo: https://bcranet-my.sharepoint.com/personal/svilca_bcra_gob_ar/_layouts/15/Doc.aspx?sourcedoc=%7B2E68AF7C-3A29-4E4E-9B29-B17D6B30582D%7D&amp;file=Resumen%20pruebas.xlsx&amp;action=default&amp;mobileredirect=true
El modelo inicial sirvió como referencia fundamental para todas las pruebas posteriores. Con una arquitectura simple y sin técnicas adicionales, alcanzó una Accuracy de validación de 0.7431. Este punto de partida es clave porque permite medir el impacto real de cada mejora aplicada en las siguientes etapas. La línea base establece un contexto claro para evaluar si las modificaciones introducidas aportan valor o no. Además, ayuda a identificar las limitaciones del modelo original, como su capacidad de generalización y su comportamiento frente al sobreajuste. Sin esta referencia, sería difícil cuantificar el progreso y justificar la implementación de técnicas más complejas. En resumen, la etapa Base Line no solo marca el inicio del proceso, sino que también define el estándar contra el cual se compararán todas las optimizaciones futuras.
</a:t>
            </a:r>
          </a:p>
        </p:txBody>
      </p:sp>
      <p:sp>
        <p:nvSpPr>
          <p:cNvPr id="4" name="Slide Number Placeholder 3"/>
          <p:cNvSpPr>
            <a:spLocks noGrp="1"/>
          </p:cNvSpPr>
          <p:nvPr>
            <p:ph type="sldNum" sz="quarter" idx="5"/>
          </p:nvPr>
        </p:nvSpPr>
        <p:spPr/>
        <p:txBody>
          <a:bodyPr/>
          <a:lstStyle/>
          <a:p>
            <a:pPr rtl="0"/>
            <a:fld id="{BFDD6F49-EBB7-4CCF-97A8-E526BB28BB69}" type="slidenum">
              <a:rPr lang="en-US" smtClean="0"/>
              <a:t>2</a:t>
            </a:fld>
            <a:endParaRPr lang="en-US"/>
          </a:p>
        </p:txBody>
      </p:sp>
    </p:spTree>
    <p:extLst>
      <p:ext uri="{BB962C8B-B14F-4D97-AF65-F5344CB8AC3E}">
        <p14:creationId xmlns:p14="http://schemas.microsoft.com/office/powerpoint/2010/main" val="1289936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Esta diapositiva hace referencia a información del siguiente archivo: https://bcranet-my.sharepoint.com/personal/svilca_bcra_gob_ar/_layouts/15/Doc.aspx?sourcedoc=%7B2E68AF7C-3A29-4E4E-9B29-B17D6B30582D%7D&amp;file=Resumen%20pruebas.xlsx&amp;action=default&amp;mobileredirect=true
En esta etapa se incorporaron técnicas de regularización estructural como Batch Normalization y Weight Decay. El objetivo era estabilizar el entrenamiento y reducir el sobreajuste, mejorando la capacidad del modelo para generalizar. Sin embargo, los resultados no fueron los esperados: la Accuracy de validación descendió a 0.7006, lo que indica que estas técnicas, sin un ajuste fino de hiperparámetros, no aportaron beneficios en este contexto. Este hallazgo es importante porque demuestra que no todas las estrategias de regularización son efectivas por sí solas y que su impacto depende de la configuración global del modelo. La lección aprendida aquí es que la regularización debe aplicarse de manera equilibrada y en combinación con otras mejoras para lograr resultados positivos.
</a:t>
            </a:r>
          </a:p>
        </p:txBody>
      </p:sp>
      <p:sp>
        <p:nvSpPr>
          <p:cNvPr id="4" name="Slide Number Placeholder 3"/>
          <p:cNvSpPr>
            <a:spLocks noGrp="1"/>
          </p:cNvSpPr>
          <p:nvPr>
            <p:ph type="sldNum" sz="quarter" idx="5"/>
          </p:nvPr>
        </p:nvSpPr>
        <p:spPr/>
        <p:txBody>
          <a:bodyPr/>
          <a:lstStyle/>
          <a:p>
            <a:pPr rtl="0"/>
            <a:fld id="{BFDD6F49-EBB7-4CCF-97A8-E526BB28BB69}" type="slidenum">
              <a:rPr lang="en-US" smtClean="0"/>
              <a:t>3</a:t>
            </a:fld>
            <a:endParaRPr lang="en-US"/>
          </a:p>
        </p:txBody>
      </p:sp>
    </p:spTree>
    <p:extLst>
      <p:ext uri="{BB962C8B-B14F-4D97-AF65-F5344CB8AC3E}">
        <p14:creationId xmlns:p14="http://schemas.microsoft.com/office/powerpoint/2010/main" val="41158855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Esta diapositiva hace referencia a información del siguiente archivo: https://bcranet-my.sharepoint.com/personal/svilca_bcra_gob_ar/_layouts/15/Doc.aspx?sourcedoc=%7B2E68AF7C-3A29-4E4E-9B29-B17D6B30582D%7D&amp;file=Resumen%20pruebas.xlsx&amp;action=default&amp;mobileredirect=true
Para mejorar la generalización y reducir el sobreajuste, se aplicaron técnicas como Dropout (con tasas de 0.5 y 0.3) y Data Augmentation (leve y fuerte). El aumento leve y el Dropout moderado lograron mejoras significativas: Aug leve alcanzó una Accuracy de 0.7767 y Dropout 0.3 llegó a 0.7755. Estas estrategias aportaron estabilidad al modelo, evitando que dependiera excesivamente de patrones específicos en los datos de entrenamiento. Sin embargo, el aumento fuerte tuvo un impacto negativo, lo que evidencia que un exceso de variabilidad puede perjudicar el rendimiento. Esta etapa demuestra que la regularización moderada y el aumento controlado de datos son herramientas efectivas para mejorar la robustez del modelo sin comprometer su precisión.
</a:t>
            </a:r>
          </a:p>
        </p:txBody>
      </p:sp>
      <p:sp>
        <p:nvSpPr>
          <p:cNvPr id="4" name="Slide Number Placeholder 3"/>
          <p:cNvSpPr>
            <a:spLocks noGrp="1"/>
          </p:cNvSpPr>
          <p:nvPr>
            <p:ph type="sldNum" sz="quarter" idx="5"/>
          </p:nvPr>
        </p:nvSpPr>
        <p:spPr/>
        <p:txBody>
          <a:bodyPr/>
          <a:lstStyle/>
          <a:p>
            <a:pPr rtl="0"/>
            <a:fld id="{BFDD6F49-EBB7-4CCF-97A8-E526BB28BB69}" type="slidenum">
              <a:rPr lang="en-US" smtClean="0"/>
              <a:t>4</a:t>
            </a:fld>
            <a:endParaRPr lang="en-US"/>
          </a:p>
        </p:txBody>
      </p:sp>
    </p:spTree>
    <p:extLst>
      <p:ext uri="{BB962C8B-B14F-4D97-AF65-F5344CB8AC3E}">
        <p14:creationId xmlns:p14="http://schemas.microsoft.com/office/powerpoint/2010/main" val="1565331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Esta diapositiva hace referencia a información del siguiente archivo: https://bcranet-my.sharepoint.com/personal/svilca_bcra_gob_ar/_layouts/15/Doc.aspx?sourcedoc=%7B2E68AF7C-3A29-4E4E-9B29-B17D6B30582D%7D&amp;file=Resumen%20pruebas.xlsx&amp;action=default&amp;mobileredirect=true
En esta fase se realizaron ajustes en el optimizador, utilizando SGD con momentum y aumentando la tasa de aprendizaje. Estos cambios permitieron un salto significativo en el rendimiento, alcanzando una Accuracy de 0.847. La incorporación de momentum ayudó a suavizar las actualizaciones de los parámetros, evitando oscilaciones y acelerando la convergencia. Por su parte, el incremento del Learning Rate optimizó la velocidad de aprendizaje sin comprometer la estabilidad del modelo. Esta etapa evidencia la importancia de la optimización avanzada para mejorar la eficiencia del entrenamiento y obtener resultados superiores en menos tiempo.
</a:t>
            </a:r>
          </a:p>
        </p:txBody>
      </p:sp>
      <p:sp>
        <p:nvSpPr>
          <p:cNvPr id="4" name="Slide Number Placeholder 3"/>
          <p:cNvSpPr>
            <a:spLocks noGrp="1"/>
          </p:cNvSpPr>
          <p:nvPr>
            <p:ph type="sldNum" sz="quarter" idx="5"/>
          </p:nvPr>
        </p:nvSpPr>
        <p:spPr/>
        <p:txBody>
          <a:bodyPr/>
          <a:lstStyle/>
          <a:p>
            <a:pPr rtl="0"/>
            <a:fld id="{BFDD6F49-EBB7-4CCF-97A8-E526BB28BB69}" type="slidenum">
              <a:rPr lang="en-US" smtClean="0"/>
              <a:t>5</a:t>
            </a:fld>
            <a:endParaRPr lang="en-US"/>
          </a:p>
        </p:txBody>
      </p:sp>
    </p:spTree>
    <p:extLst>
      <p:ext uri="{BB962C8B-B14F-4D97-AF65-F5344CB8AC3E}">
        <p14:creationId xmlns:p14="http://schemas.microsoft.com/office/powerpoint/2010/main" val="421423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Esta diapositiva hace referencia a información del siguiente archivo: https://bcranet-my.sharepoint.com/personal/svilca_bcra_gob_ar/_layouts/15/Doc.aspx?sourcedoc=%7B2E68AF7C-3A29-4E4E-9B29-B17D6B30582D%7D&amp;file=Resumen%20pruebas.xlsx&amp;action=default&amp;mobileredirect=true
Se añadieron más capas convolucionales y bloques, aumentando la capacidad del modelo para extraer características complejas. Esta modificación estructural, combinada con ajustes previos, permitió alcanzar una Accuracy de 0.8919, marcando un avance sustancial respecto a las etapas anteriores. La mayor profundidad del modelo mejora su habilidad para representar patrones jerárquicos en los datos, lo que se traduce en una mejor generalización. Sin embargo, este incremento también implica un mayor costo computacional, por lo que debe aplicarse de manera estratégica. Esta etapa confirma que la arquitectura es un factor determinante en el rendimiento global del modelo.
</a:t>
            </a:r>
          </a:p>
        </p:txBody>
      </p:sp>
      <p:sp>
        <p:nvSpPr>
          <p:cNvPr id="4" name="Slide Number Placeholder 3"/>
          <p:cNvSpPr>
            <a:spLocks noGrp="1"/>
          </p:cNvSpPr>
          <p:nvPr>
            <p:ph type="sldNum" sz="quarter" idx="5"/>
          </p:nvPr>
        </p:nvSpPr>
        <p:spPr/>
        <p:txBody>
          <a:bodyPr/>
          <a:lstStyle/>
          <a:p>
            <a:pPr rtl="0"/>
            <a:fld id="{BFDD6F49-EBB7-4CCF-97A8-E526BB28BB69}" type="slidenum">
              <a:rPr lang="en-US" smtClean="0"/>
              <a:t>6</a:t>
            </a:fld>
            <a:endParaRPr lang="en-US"/>
          </a:p>
        </p:txBody>
      </p:sp>
    </p:spTree>
    <p:extLst>
      <p:ext uri="{BB962C8B-B14F-4D97-AF65-F5344CB8AC3E}">
        <p14:creationId xmlns:p14="http://schemas.microsoft.com/office/powerpoint/2010/main" val="19645808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Esta diapositiva hace referencia a información del siguiente archivo: https://bcranet-my.sharepoint.com/personal/svilca_bcra_gob_ar/_layouts/15/Doc.aspx?sourcedoc=%7B2E68AF7C-3A29-4E4E-9B29-B17D6B30582D%7D&amp;file=Resumen%20pruebas.xlsx&amp;action=default&amp;mobileredirect=true
En la última etapa se implementaron optimizadores modernos como AdamW, junto con mecanismos de Early Stopping y ajustes finos en la regularización. El mejor resultado obtenido fue una Accuracy de 0.8973, lo que representa una mejora total de +0.1542 respecto al modelo base. Esta combinación de arquitectura profunda y optimización avanzada consolidó el máximo rendimiento del modelo, demostrando que la integración de múltiples técnicas es clave para alcanzar resultados óptimos. La evaluación final no solo valida la efectividad de las mejoras aplicadas, sino que también proporciona una guía para futuras optimizaciones en proyectos similares.
</a:t>
            </a:r>
          </a:p>
        </p:txBody>
      </p:sp>
      <p:sp>
        <p:nvSpPr>
          <p:cNvPr id="4" name="Slide Number Placeholder 3"/>
          <p:cNvSpPr>
            <a:spLocks noGrp="1"/>
          </p:cNvSpPr>
          <p:nvPr>
            <p:ph type="sldNum" sz="quarter" idx="5"/>
          </p:nvPr>
        </p:nvSpPr>
        <p:spPr/>
        <p:txBody>
          <a:bodyPr/>
          <a:lstStyle/>
          <a:p>
            <a:pPr rtl="0"/>
            <a:fld id="{BFDD6F49-EBB7-4CCF-97A8-E526BB28BB69}" type="slidenum">
              <a:rPr lang="en-US" smtClean="0"/>
              <a:t>7</a:t>
            </a:fld>
            <a:endParaRPr lang="en-US"/>
          </a:p>
        </p:txBody>
      </p:sp>
    </p:spTree>
    <p:extLst>
      <p:ext uri="{BB962C8B-B14F-4D97-AF65-F5344CB8AC3E}">
        <p14:creationId xmlns:p14="http://schemas.microsoft.com/office/powerpoint/2010/main" val="17713543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DBBFC9-BD04-8B65-1B01-C24B9ED1DF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223933-A420-AE40-0FE1-D68B13E9CB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D37899-14ED-FF50-CEBE-5EA3F6720840}"/>
              </a:ext>
            </a:extLst>
          </p:cNvPr>
          <p:cNvSpPr>
            <a:spLocks noGrp="1"/>
          </p:cNvSpPr>
          <p:nvPr>
            <p:ph type="body" idx="1"/>
          </p:nvPr>
        </p:nvSpPr>
        <p:spPr/>
        <p:txBody>
          <a:bodyPr/>
          <a:lstStyle/>
          <a:p>
            <a:r>
              <a:rPr lang="en-US"/>
              <a:t>
---
Esta diapositiva hace referencia a información del siguiente archivo: https://bcranet-my.sharepoint.com/personal/svilca_bcra_gob_ar/_layouts/15/Doc.aspx?sourcedoc=%7B2E68AF7C-3A29-4E4E-9B29-B17D6B30582D%7D&amp;file=Resumen%20pruebas.xlsx&amp;action=default&amp;mobileredirect=true
En la última etapa se implementaron optimizadores modernos como AdamW, junto con mecanismos de Early Stopping y ajustes finos en la regularización. El mejor resultado obtenido fue una Accuracy de 0.8973, lo que representa una mejora total de +0.1542 respecto al modelo base. Esta combinación de arquitectura profunda y optimización avanzada consolidó el máximo rendimiento del modelo, demostrando que la integración de múltiples técnicas es clave para alcanzar resultados óptimos. La evaluación final no solo valida la efectividad de las mejoras aplicadas, sino que también proporciona una guía para futuras optimizaciones en proyectos similares.
</a:t>
            </a:r>
          </a:p>
        </p:txBody>
      </p:sp>
      <p:sp>
        <p:nvSpPr>
          <p:cNvPr id="4" name="Slide Number Placeholder 3">
            <a:extLst>
              <a:ext uri="{FF2B5EF4-FFF2-40B4-BE49-F238E27FC236}">
                <a16:creationId xmlns:a16="http://schemas.microsoft.com/office/drawing/2014/main" id="{5CDF5A52-7EB5-23FA-A144-F6193E9CCC9B}"/>
              </a:ext>
            </a:extLst>
          </p:cNvPr>
          <p:cNvSpPr>
            <a:spLocks noGrp="1"/>
          </p:cNvSpPr>
          <p:nvPr>
            <p:ph type="sldNum" sz="quarter" idx="5"/>
          </p:nvPr>
        </p:nvSpPr>
        <p:spPr/>
        <p:txBody>
          <a:bodyPr/>
          <a:lstStyle/>
          <a:p>
            <a:pPr rtl="0"/>
            <a:fld id="{BFDD6F49-EBB7-4CCF-97A8-E526BB28BB69}" type="slidenum">
              <a:rPr lang="en-US" smtClean="0"/>
              <a:t>8</a:t>
            </a:fld>
            <a:endParaRPr lang="en-US"/>
          </a:p>
        </p:txBody>
      </p:sp>
    </p:spTree>
    <p:extLst>
      <p:ext uri="{BB962C8B-B14F-4D97-AF65-F5344CB8AC3E}">
        <p14:creationId xmlns:p14="http://schemas.microsoft.com/office/powerpoint/2010/main" val="3497560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ítulo 1">
    <p:bg>
      <p:bgRef idx="1001">
        <a:schemeClr val="bg1"/>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9317736" cy="4453128"/>
          </a:xfrm>
        </p:spPr>
        <p:txBody>
          <a:bodyPr rtlCol="0" anchor="t">
            <a:normAutofit/>
          </a:bodyPr>
          <a:lstStyle>
            <a:lvl1pPr algn="l">
              <a:defRPr sz="9600">
                <a:solidFill>
                  <a:schemeClr val="tx2"/>
                </a:solidFill>
              </a:defRPr>
            </a:lvl1pPr>
          </a:lstStyle>
          <a:p>
            <a:pPr rtl="0"/>
            <a:r>
              <a:rPr lang="es"/>
              <a:t>Haga clic para modificar el estilo de título del patrón</a:t>
            </a:r>
            <a:endParaRPr lang="en-US" dirty="0"/>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rtlCol="0"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4" name="Marcador de fecha 3">
            <a:extLst>
              <a:ext uri="{FF2B5EF4-FFF2-40B4-BE49-F238E27FC236}">
                <a16:creationId xmlns:a16="http://schemas.microsoft.com/office/drawing/2014/main" id="{EAE2DAFA-435E-AAF9-8B67-495E5AFDCD91}"/>
              </a:ext>
            </a:extLst>
          </p:cNvPr>
          <p:cNvSpPr>
            <a:spLocks noGrp="1"/>
          </p:cNvSpPr>
          <p:nvPr>
            <p:ph type="dt" sz="half" idx="10"/>
          </p:nvPr>
        </p:nvSpPr>
        <p:spPr/>
        <p:txBody>
          <a:bodyPr rtlCol="0"/>
          <a:lstStyle>
            <a:lvl1pPr>
              <a:defRPr>
                <a:solidFill>
                  <a:schemeClr val="tx2"/>
                </a:solidFill>
              </a:defRPr>
            </a:lvl1pPr>
          </a:lstStyle>
          <a:p>
            <a:pPr rtl="0"/>
            <a:r>
              <a:rPr lang="en-US"/>
              <a:t>20/2/2025</a:t>
            </a:r>
          </a:p>
        </p:txBody>
      </p:sp>
      <p:sp>
        <p:nvSpPr>
          <p:cNvPr id="5" name="Marcador de pie de página 4">
            <a:extLst>
              <a:ext uri="{FF2B5EF4-FFF2-40B4-BE49-F238E27FC236}">
                <a16:creationId xmlns:a16="http://schemas.microsoft.com/office/drawing/2014/main" id="{5B407A58-3351-E479-1A0C-2FF49FA42707}"/>
              </a:ext>
            </a:extLst>
          </p:cNvPr>
          <p:cNvSpPr>
            <a:spLocks noGrp="1"/>
          </p:cNvSpPr>
          <p:nvPr>
            <p:ph type="ftr" sz="quarter" idx="11"/>
          </p:nvPr>
        </p:nvSpPr>
        <p:spPr/>
        <p:txBody>
          <a:bodyPr rtlCol="0"/>
          <a:lstStyle>
            <a:lvl1pPr>
              <a:defRPr>
                <a:solidFill>
                  <a:schemeClr val="tx2"/>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rtlCol="0"/>
          <a:lstStyle>
            <a:lvl1pPr>
              <a:defRPr>
                <a:solidFill>
                  <a:schemeClr val="tx2"/>
                </a:solidFill>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231129645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oto de agenda">
    <p:bg>
      <p:bgRef idx="1001">
        <a:schemeClr val="bg2"/>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E4019F8-742E-9EEF-F591-C9666AC32AF1}"/>
              </a:ext>
            </a:extLst>
          </p:cNvPr>
          <p:cNvSpPr>
            <a:spLocks noGrp="1"/>
          </p:cNvSpPr>
          <p:nvPr>
            <p:ph type="title"/>
          </p:nvPr>
        </p:nvSpPr>
        <p:spPr>
          <a:xfrm>
            <a:off x="7644384" y="1012952"/>
            <a:ext cx="4023360" cy="1636776"/>
          </a:xfrm>
        </p:spPr>
        <p:txBody>
          <a:bodyPr rtlCol="0" anchor="b">
            <a:normAutofit/>
          </a:bodyPr>
          <a:lstStyle>
            <a:lvl1pPr>
              <a:defRPr sz="4800"/>
            </a:lvl1pPr>
          </a:lstStyle>
          <a:p>
            <a:pPr rtl="0"/>
            <a:r>
              <a:rPr lang="es"/>
              <a:t>Haga clic para modificar el estilo de título del patrón</a:t>
            </a:r>
            <a:endParaRPr lang="en-US" dirty="0"/>
          </a:p>
        </p:txBody>
      </p:sp>
      <p:sp>
        <p:nvSpPr>
          <p:cNvPr id="10" name="Marcador de posición de imagen 8">
            <a:extLst>
              <a:ext uri="{FF2B5EF4-FFF2-40B4-BE49-F238E27FC236}">
                <a16:creationId xmlns:a16="http://schemas.microsoft.com/office/drawing/2014/main" id="{FE8E4848-C9F6-6844-AB1C-C4F0E8A472A1}"/>
              </a:ext>
            </a:extLst>
          </p:cNvPr>
          <p:cNvSpPr>
            <a:spLocks noGrp="1"/>
          </p:cNvSpPr>
          <p:nvPr>
            <p:ph type="pic" sz="quarter" idx="14"/>
          </p:nvPr>
        </p:nvSpPr>
        <p:spPr>
          <a:xfrm>
            <a:off x="342901" y="345109"/>
            <a:ext cx="6714969" cy="6163508"/>
          </a:xfrm>
          <a:custGeom>
            <a:avLst/>
            <a:gdLst>
              <a:gd name="connsiteX0" fmla="*/ 281857 w 6714969"/>
              <a:gd name="connsiteY0" fmla="*/ 0 h 6163508"/>
              <a:gd name="connsiteX1" fmla="*/ 6433112 w 6714969"/>
              <a:gd name="connsiteY1" fmla="*/ 0 h 6163508"/>
              <a:gd name="connsiteX2" fmla="*/ 6714969 w 6714969"/>
              <a:gd name="connsiteY2" fmla="*/ 281857 h 6163508"/>
              <a:gd name="connsiteX3" fmla="*/ 6714969 w 6714969"/>
              <a:gd name="connsiteY3" fmla="*/ 5881651 h 6163508"/>
              <a:gd name="connsiteX4" fmla="*/ 6433112 w 6714969"/>
              <a:gd name="connsiteY4" fmla="*/ 6163508 h 6163508"/>
              <a:gd name="connsiteX5" fmla="*/ 281857 w 6714969"/>
              <a:gd name="connsiteY5" fmla="*/ 6163508 h 6163508"/>
              <a:gd name="connsiteX6" fmla="*/ 0 w 6714969"/>
              <a:gd name="connsiteY6" fmla="*/ 5881651 h 6163508"/>
              <a:gd name="connsiteX7" fmla="*/ 0 w 6714969"/>
              <a:gd name="connsiteY7" fmla="*/ 281857 h 6163508"/>
              <a:gd name="connsiteX8" fmla="*/ 281857 w 6714969"/>
              <a:gd name="connsiteY8" fmla="*/ 0 h 6163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4969" h="6163508">
                <a:moveTo>
                  <a:pt x="281857" y="0"/>
                </a:moveTo>
                <a:lnTo>
                  <a:pt x="6433112" y="0"/>
                </a:lnTo>
                <a:cubicBezTo>
                  <a:pt x="6588777" y="0"/>
                  <a:pt x="6714969" y="126192"/>
                  <a:pt x="6714969" y="281857"/>
                </a:cubicBezTo>
                <a:lnTo>
                  <a:pt x="6714969" y="5881651"/>
                </a:lnTo>
                <a:cubicBezTo>
                  <a:pt x="6714969" y="6037316"/>
                  <a:pt x="6588777" y="6163508"/>
                  <a:pt x="6433112" y="6163508"/>
                </a:cubicBezTo>
                <a:lnTo>
                  <a:pt x="281857" y="6163508"/>
                </a:lnTo>
                <a:cubicBezTo>
                  <a:pt x="126192" y="6163508"/>
                  <a:pt x="0" y="6037316"/>
                  <a:pt x="0" y="5881651"/>
                </a:cubicBezTo>
                <a:lnTo>
                  <a:pt x="0" y="281857"/>
                </a:lnTo>
                <a:cubicBezTo>
                  <a:pt x="0" y="126192"/>
                  <a:pt x="126192" y="0"/>
                  <a:pt x="281857" y="0"/>
                </a:cubicBezTo>
                <a:close/>
              </a:path>
            </a:pathLst>
          </a:custGeom>
          <a:blipFill dpi="0" rotWithShape="1">
            <a:blip r:embed="rId2">
              <a:alphaModFix amt="65000"/>
            </a:blip>
            <a:srcRect/>
            <a:stretch>
              <a:fillRect/>
            </a:stretch>
          </a:blipFill>
        </p:spPr>
        <p:txBody>
          <a:bodyPr wrap="square" rtlCol="0">
            <a:noAutofit/>
          </a:bodyPr>
          <a:lstStyle/>
          <a:p>
            <a:pPr rtl="0"/>
            <a:r>
              <a:rPr lang="es"/>
              <a:t>Haga clic en el icono para agregar una imagen</a:t>
            </a:r>
          </a:p>
        </p:txBody>
      </p:sp>
      <p:sp>
        <p:nvSpPr>
          <p:cNvPr id="7" name="Marcador de contenido 6">
            <a:extLst>
              <a:ext uri="{FF2B5EF4-FFF2-40B4-BE49-F238E27FC236}">
                <a16:creationId xmlns:a16="http://schemas.microsoft.com/office/drawing/2014/main" id="{28C8B19A-6FC1-2B71-0BFB-9274CBF396B9}"/>
              </a:ext>
            </a:extLst>
          </p:cNvPr>
          <p:cNvSpPr>
            <a:spLocks noGrp="1"/>
          </p:cNvSpPr>
          <p:nvPr>
            <p:ph sz="quarter" idx="13"/>
          </p:nvPr>
        </p:nvSpPr>
        <p:spPr>
          <a:xfrm>
            <a:off x="7644384" y="2896616"/>
            <a:ext cx="4023360" cy="3364992"/>
          </a:xfrm>
        </p:spPr>
        <p:txBody>
          <a:bodyPr vert="horz" lIns="91440" tIns="45720" rIns="91440" bIns="45720" rtlCol="0">
            <a:normAutofit/>
          </a:bodyPr>
          <a:lstStyle>
            <a:lvl1pPr marL="342900" indent="-3429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marL="228600" lvl="0" indent="-228600" rtl="0"/>
            <a:r>
              <a:rPr lang="es"/>
              <a:t>Haga clic para modificar los estilos de texto del patrón</a:t>
            </a:r>
          </a:p>
          <a:p>
            <a:pPr marL="228600" lvl="1" indent="-228600" rtl="0"/>
            <a:r>
              <a:rPr lang="es"/>
              <a:t>Segundo nivel</a:t>
            </a:r>
          </a:p>
          <a:p>
            <a:pPr marL="228600" lvl="2" indent="-228600" rtl="0"/>
            <a:r>
              <a:rPr lang="es"/>
              <a:t>Tercer nivel</a:t>
            </a:r>
          </a:p>
          <a:p>
            <a:pPr marL="228600" lvl="3" indent="-228600" rtl="0"/>
            <a:r>
              <a:rPr lang="es"/>
              <a:t>Cuarto nivel</a:t>
            </a:r>
          </a:p>
          <a:p>
            <a:pPr marL="228600" lvl="4" indent="-228600" rtl="0"/>
            <a:r>
              <a:rPr lang="es"/>
              <a:t>Quinto nivel</a:t>
            </a:r>
            <a:endParaRPr lang="en-US" dirty="0"/>
          </a:p>
        </p:txBody>
      </p:sp>
      <p:sp>
        <p:nvSpPr>
          <p:cNvPr id="3" name="Marcador de fecha 2">
            <a:extLst>
              <a:ext uri="{FF2B5EF4-FFF2-40B4-BE49-F238E27FC236}">
                <a16:creationId xmlns:a16="http://schemas.microsoft.com/office/drawing/2014/main" id="{6CC77F2D-39D2-22F7-CF0B-39D63EBF00B7}"/>
              </a:ext>
            </a:extLst>
          </p:cNvPr>
          <p:cNvSpPr>
            <a:spLocks noGrp="1"/>
          </p:cNvSpPr>
          <p:nvPr>
            <p:ph type="dt" sz="half" idx="10"/>
          </p:nvPr>
        </p:nvSpPr>
        <p:spPr/>
        <p:txBody>
          <a:bodyPr rtlCol="0"/>
          <a:lstStyle/>
          <a:p>
            <a:pPr rtl="0"/>
            <a:r>
              <a:rPr lang="en-US"/>
              <a:t>20/2/2025</a:t>
            </a:r>
          </a:p>
        </p:txBody>
      </p:sp>
      <p:sp>
        <p:nvSpPr>
          <p:cNvPr id="4" name="Marcador de pie de página 3">
            <a:extLst>
              <a:ext uri="{FF2B5EF4-FFF2-40B4-BE49-F238E27FC236}">
                <a16:creationId xmlns:a16="http://schemas.microsoft.com/office/drawing/2014/main" id="{0B12CFE6-D05E-5478-B3A4-81DC4DCD7410}"/>
              </a:ext>
            </a:extLst>
          </p:cNvPr>
          <p:cNvSpPr>
            <a:spLocks noGrp="1"/>
          </p:cNvSpPr>
          <p:nvPr>
            <p:ph type="ftr" sz="quarter" idx="11"/>
          </p:nvPr>
        </p:nvSpPr>
        <p:spPr/>
        <p:txBody>
          <a:bodyPr rtlCol="0"/>
          <a:lstStyle/>
          <a:p>
            <a:pPr rtl="0"/>
            <a:r>
              <a:rPr lang="es"/>
              <a:t>Ejemplo de Texto de pie de página</a:t>
            </a:r>
          </a:p>
        </p:txBody>
      </p:sp>
      <p:sp>
        <p:nvSpPr>
          <p:cNvPr id="5" name="Marcador de número de diapositiva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201342687"/>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ítulo, contenido 1 (máx.)">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rtlCol="0" anchor="ctr">
            <a:normAutofit/>
          </a:bodyPr>
          <a:lstStyle>
            <a:lvl1pPr>
              <a:defRPr sz="2400"/>
            </a:lvl1pPr>
          </a:lstStyle>
          <a:p>
            <a:pPr rtl="0"/>
            <a:r>
              <a:rPr lang="es"/>
              <a:t>Haga clic para modificar el estilo de título del patrón</a:t>
            </a:r>
            <a:endParaRPr lang="en-US" dirty="0"/>
          </a:p>
        </p:txBody>
      </p:sp>
      <p:sp>
        <p:nvSpPr>
          <p:cNvPr id="3" name="Marcador de contenido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4105126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olo contenido (máx.)">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rtlCol="0" anchor="b">
            <a:normAutofit/>
          </a:bodyPr>
          <a:lstStyle>
            <a:lvl1pPr>
              <a:defRPr sz="2400"/>
            </a:lvl1pPr>
          </a:lstStyle>
          <a:p>
            <a:pPr rtl="0"/>
            <a:r>
              <a:rPr lang="es"/>
              <a:t>Haga clic para modificar el estilo de título del patrón</a:t>
            </a:r>
            <a:endParaRPr lang="en-US" dirty="0"/>
          </a:p>
        </p:txBody>
      </p:sp>
      <p:sp>
        <p:nvSpPr>
          <p:cNvPr id="3" name="Marcador de contenido 2">
            <a:extLst>
              <a:ext uri="{FF2B5EF4-FFF2-40B4-BE49-F238E27FC236}">
                <a16:creationId xmlns:a16="http://schemas.microsoft.com/office/drawing/2014/main" id="{6C2DD052-3E45-E789-01F8-33250024ECBD}"/>
              </a:ext>
            </a:extLst>
          </p:cNvPr>
          <p:cNvSpPr>
            <a:spLocks noGrp="1"/>
          </p:cNvSpPr>
          <p:nvPr>
            <p:ph idx="1"/>
          </p:nvPr>
        </p:nvSpPr>
        <p:spPr>
          <a:xfrm>
            <a:off x="137159" y="329450"/>
            <a:ext cx="11924209" cy="619910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11429130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contenido 1">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p:txBody>
          <a:bodyPr rtlCol="0"/>
          <a:lstStyle/>
          <a:p>
            <a:pPr rtl="0"/>
            <a:r>
              <a:rPr lang="es"/>
              <a:t>Haga clic para modificar el estilo de título del patrón</a:t>
            </a:r>
            <a:endParaRPr lang="en-US" dirty="0"/>
          </a:p>
        </p:txBody>
      </p:sp>
      <p:sp>
        <p:nvSpPr>
          <p:cNvPr id="3" name="Marcador de contenido 2">
            <a:extLst>
              <a:ext uri="{FF2B5EF4-FFF2-40B4-BE49-F238E27FC236}">
                <a16:creationId xmlns:a16="http://schemas.microsoft.com/office/drawing/2014/main" id="{6C2DD052-3E45-E789-01F8-33250024ECBD}"/>
              </a:ext>
            </a:extLst>
          </p:cNvPr>
          <p:cNvSpPr>
            <a:spLocks noGrp="1"/>
          </p:cNvSpPr>
          <p:nvPr>
            <p:ph idx="1"/>
          </p:nvPr>
        </p:nvSpPr>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11312030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ítulo, contenido 2">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1014984" y="2478024"/>
            <a:ext cx="4325112" cy="2454796"/>
          </a:xfrm>
        </p:spPr>
        <p:txBody>
          <a:bodyPr rtlCol="0" anchor="t">
            <a:normAutofit/>
          </a:bodyPr>
          <a:lstStyle>
            <a:lvl1pPr>
              <a:defRPr sz="4400"/>
            </a:lvl1pPr>
          </a:lstStyle>
          <a:p>
            <a:pPr rtl="0"/>
            <a:r>
              <a:rPr lang="es"/>
              <a:t>Haga clic para modificar el estilo de título del patrón</a:t>
            </a:r>
            <a:endParaRPr lang="en-US" dirty="0"/>
          </a:p>
        </p:txBody>
      </p:sp>
      <p:sp>
        <p:nvSpPr>
          <p:cNvPr id="8" name="Marcador de contenido 7">
            <a:extLst>
              <a:ext uri="{FF2B5EF4-FFF2-40B4-BE49-F238E27FC236}">
                <a16:creationId xmlns:a16="http://schemas.microsoft.com/office/drawing/2014/main" id="{7D633F00-464B-3088-812A-40496FD1021A}"/>
              </a:ext>
            </a:extLst>
          </p:cNvPr>
          <p:cNvSpPr>
            <a:spLocks noGrp="1"/>
          </p:cNvSpPr>
          <p:nvPr>
            <p:ph sz="quarter" idx="13"/>
          </p:nvPr>
        </p:nvSpPr>
        <p:spPr>
          <a:xfrm>
            <a:off x="6273800" y="2478024"/>
            <a:ext cx="4325112" cy="24597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13087418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ítulo, contenido 3">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1014984" y="2039112"/>
            <a:ext cx="3813048" cy="3538728"/>
          </a:xfrm>
        </p:spPr>
        <p:txBody>
          <a:bodyPr rtlCol="0" anchor="t">
            <a:normAutofit/>
          </a:bodyPr>
          <a:lstStyle>
            <a:lvl1pPr>
              <a:defRPr sz="3200"/>
            </a:lvl1pPr>
          </a:lstStyle>
          <a:p>
            <a:pPr rtl="0"/>
            <a:r>
              <a:rPr lang="es"/>
              <a:t>Haga clic para modificar el estilo de título del patrón</a:t>
            </a:r>
            <a:endParaRPr lang="en-US" dirty="0"/>
          </a:p>
        </p:txBody>
      </p:sp>
      <p:sp>
        <p:nvSpPr>
          <p:cNvPr id="8" name="Marcador de contenido 7">
            <a:extLst>
              <a:ext uri="{FF2B5EF4-FFF2-40B4-BE49-F238E27FC236}">
                <a16:creationId xmlns:a16="http://schemas.microsoft.com/office/drawing/2014/main" id="{D42D62A0-8127-CE86-0633-0D65E1E136F7}"/>
              </a:ext>
            </a:extLst>
          </p:cNvPr>
          <p:cNvSpPr>
            <a:spLocks noGrp="1"/>
          </p:cNvSpPr>
          <p:nvPr>
            <p:ph sz="quarter" idx="13"/>
          </p:nvPr>
        </p:nvSpPr>
        <p:spPr>
          <a:xfrm>
            <a:off x="5422392" y="2039112"/>
            <a:ext cx="5047488" cy="3538728"/>
          </a:xfr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3807564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ítulo, contenido 4">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429768" y="1600200"/>
            <a:ext cx="4142232" cy="4636008"/>
          </a:xfrm>
        </p:spPr>
        <p:txBody>
          <a:bodyPr rtlCol="0" anchor="t">
            <a:normAutofit/>
          </a:bodyPr>
          <a:lstStyle>
            <a:lvl1pPr>
              <a:defRPr sz="3200"/>
            </a:lvl1pPr>
          </a:lstStyle>
          <a:p>
            <a:pPr rtl="0"/>
            <a:r>
              <a:rPr lang="es"/>
              <a:t>Haga clic para modificar el estilo de título del patrón</a:t>
            </a:r>
          </a:p>
        </p:txBody>
      </p:sp>
      <p:sp>
        <p:nvSpPr>
          <p:cNvPr id="8" name="Marcador de contenido 7">
            <a:extLst>
              <a:ext uri="{FF2B5EF4-FFF2-40B4-BE49-F238E27FC236}">
                <a16:creationId xmlns:a16="http://schemas.microsoft.com/office/drawing/2014/main" id="{FFB4667A-FE47-8556-FD3A-55FDBA801D76}"/>
              </a:ext>
            </a:extLst>
          </p:cNvPr>
          <p:cNvSpPr>
            <a:spLocks noGrp="1"/>
          </p:cNvSpPr>
          <p:nvPr>
            <p:ph sz="quarter" idx="13"/>
          </p:nvPr>
        </p:nvSpPr>
        <p:spPr>
          <a:xfrm>
            <a:off x="5422392" y="1600200"/>
            <a:ext cx="5788152" cy="463600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3354586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ítulo, contenido 5">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4032504" cy="3621024"/>
          </a:xfrm>
        </p:spPr>
        <p:txBody>
          <a:bodyPr rtlCol="0" anchor="t">
            <a:normAutofit/>
          </a:bodyPr>
          <a:lstStyle>
            <a:lvl1pPr>
              <a:defRPr sz="3200"/>
            </a:lvl1pPr>
          </a:lstStyle>
          <a:p>
            <a:pPr rtl="0"/>
            <a:r>
              <a:rPr lang="es"/>
              <a:t>Haga clic para modificar el estilo de título del patrón</a:t>
            </a:r>
          </a:p>
        </p:txBody>
      </p:sp>
      <p:sp>
        <p:nvSpPr>
          <p:cNvPr id="8" name="Marcador de contenido 7">
            <a:extLst>
              <a:ext uri="{FF2B5EF4-FFF2-40B4-BE49-F238E27FC236}">
                <a16:creationId xmlns:a16="http://schemas.microsoft.com/office/drawing/2014/main" id="{C6F072A2-EBC7-B7EA-DA98-BAC0AA46E7A4}"/>
              </a:ext>
            </a:extLst>
          </p:cNvPr>
          <p:cNvSpPr>
            <a:spLocks noGrp="1"/>
          </p:cNvSpPr>
          <p:nvPr>
            <p:ph sz="quarter" idx="13"/>
          </p:nvPr>
        </p:nvSpPr>
        <p:spPr>
          <a:xfrm>
            <a:off x="5422392" y="640080"/>
            <a:ext cx="5971032" cy="572414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2335543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ítulo, contenido 6">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3493008" cy="3621024"/>
          </a:xfrm>
        </p:spPr>
        <p:txBody>
          <a:bodyPr vert="horz" lIns="91440" tIns="45720" rIns="91440" bIns="45720" rtlCol="0" anchor="t">
            <a:normAutofit/>
          </a:bodyPr>
          <a:lstStyle>
            <a:lvl1pPr>
              <a:defRPr lang="en-US" dirty="0"/>
            </a:lvl1pPr>
          </a:lstStyle>
          <a:p>
            <a:pPr lvl="0" rtl="0"/>
            <a:r>
              <a:rPr lang="es"/>
              <a:t>Haga clic para modificar el estilo de título del patrón</a:t>
            </a:r>
          </a:p>
        </p:txBody>
      </p:sp>
      <p:sp>
        <p:nvSpPr>
          <p:cNvPr id="8" name="Marcador de contenido 7">
            <a:extLst>
              <a:ext uri="{FF2B5EF4-FFF2-40B4-BE49-F238E27FC236}">
                <a16:creationId xmlns:a16="http://schemas.microsoft.com/office/drawing/2014/main" id="{8C71126E-AEFA-B45A-CD39-AC1315E03339}"/>
              </a:ext>
            </a:extLst>
          </p:cNvPr>
          <p:cNvSpPr>
            <a:spLocks noGrp="1"/>
          </p:cNvSpPr>
          <p:nvPr>
            <p:ph sz="quarter" idx="13"/>
          </p:nvPr>
        </p:nvSpPr>
        <p:spPr>
          <a:xfrm>
            <a:off x="4425696" y="640080"/>
            <a:ext cx="7159752" cy="5719763"/>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41736392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ítulo, foto de contenido 1">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5550408" y="548640"/>
            <a:ext cx="6035040" cy="1143000"/>
          </a:xfrm>
        </p:spPr>
        <p:txBody>
          <a:bodyPr rtlCol="0" anchor="b"/>
          <a:lstStyle/>
          <a:p>
            <a:pPr rtl="0"/>
            <a:r>
              <a:rPr lang="es"/>
              <a:t>Haga clic para modificar el estilo de título del patrón</a:t>
            </a:r>
          </a:p>
        </p:txBody>
      </p:sp>
      <p:sp>
        <p:nvSpPr>
          <p:cNvPr id="4" name="Marcador de posición de imagen 3">
            <a:extLst>
              <a:ext uri="{FF2B5EF4-FFF2-40B4-BE49-F238E27FC236}">
                <a16:creationId xmlns:a16="http://schemas.microsoft.com/office/drawing/2014/main" id="{EF226A48-373B-47E6-1E90-9892366CC9F0}"/>
              </a:ext>
            </a:extLst>
          </p:cNvPr>
          <p:cNvSpPr>
            <a:spLocks noGrp="1"/>
          </p:cNvSpPr>
          <p:nvPr>
            <p:ph type="pic" sz="quarter" idx="13"/>
          </p:nvPr>
        </p:nvSpPr>
        <p:spPr>
          <a:xfrm>
            <a:off x="342900" y="342900"/>
            <a:ext cx="4501152" cy="6172200"/>
          </a:xfrm>
          <a:custGeom>
            <a:avLst/>
            <a:gdLst>
              <a:gd name="connsiteX0" fmla="*/ 332635 w 4501152"/>
              <a:gd name="connsiteY0" fmla="*/ 0 h 6172200"/>
              <a:gd name="connsiteX1" fmla="*/ 4168517 w 4501152"/>
              <a:gd name="connsiteY1" fmla="*/ 0 h 6172200"/>
              <a:gd name="connsiteX2" fmla="*/ 4501152 w 4501152"/>
              <a:gd name="connsiteY2" fmla="*/ 331423 h 6172200"/>
              <a:gd name="connsiteX3" fmla="*/ 4501152 w 4501152"/>
              <a:gd name="connsiteY3" fmla="*/ 5840778 h 6172200"/>
              <a:gd name="connsiteX4" fmla="*/ 4168517 w 4501152"/>
              <a:gd name="connsiteY4" fmla="*/ 6172200 h 6172200"/>
              <a:gd name="connsiteX5" fmla="*/ 332635 w 4501152"/>
              <a:gd name="connsiteY5" fmla="*/ 6172200 h 6172200"/>
              <a:gd name="connsiteX6" fmla="*/ 0 w 4501152"/>
              <a:gd name="connsiteY6" fmla="*/ 5840778 h 6172200"/>
              <a:gd name="connsiteX7" fmla="*/ 0 w 4501152"/>
              <a:gd name="connsiteY7" fmla="*/ 331423 h 6172200"/>
              <a:gd name="connsiteX8" fmla="*/ 332635 w 4501152"/>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1152" h="6172200">
                <a:moveTo>
                  <a:pt x="332635" y="0"/>
                </a:moveTo>
                <a:lnTo>
                  <a:pt x="4168517" y="0"/>
                </a:lnTo>
                <a:cubicBezTo>
                  <a:pt x="4352226" y="0"/>
                  <a:pt x="4501152" y="148383"/>
                  <a:pt x="4501152" y="331423"/>
                </a:cubicBezTo>
                <a:lnTo>
                  <a:pt x="4501152" y="5840778"/>
                </a:lnTo>
                <a:cubicBezTo>
                  <a:pt x="4501152" y="6023817"/>
                  <a:pt x="4352226" y="6172200"/>
                  <a:pt x="4168517" y="6172200"/>
                </a:cubicBezTo>
                <a:lnTo>
                  <a:pt x="332635" y="6172200"/>
                </a:lnTo>
                <a:cubicBezTo>
                  <a:pt x="148926" y="6172200"/>
                  <a:pt x="0" y="6023817"/>
                  <a:pt x="0" y="5840778"/>
                </a:cubicBezTo>
                <a:lnTo>
                  <a:pt x="0" y="331423"/>
                </a:lnTo>
                <a:cubicBezTo>
                  <a:pt x="0" y="148383"/>
                  <a:pt x="148926" y="0"/>
                  <a:pt x="332635"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8" name="Marcador de contenido 7">
            <a:extLst>
              <a:ext uri="{FF2B5EF4-FFF2-40B4-BE49-F238E27FC236}">
                <a16:creationId xmlns:a16="http://schemas.microsoft.com/office/drawing/2014/main" id="{818B74D6-CD72-B859-C229-60DB988B25E3}"/>
              </a:ext>
            </a:extLst>
          </p:cNvPr>
          <p:cNvSpPr>
            <a:spLocks noGrp="1"/>
          </p:cNvSpPr>
          <p:nvPr>
            <p:ph sz="quarter" idx="14"/>
          </p:nvPr>
        </p:nvSpPr>
        <p:spPr>
          <a:xfrm>
            <a:off x="5550408" y="1828800"/>
            <a:ext cx="6035040" cy="4489704"/>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lvl1pPr>
              <a:defRPr>
                <a:solidFill>
                  <a:schemeClr val="tx1"/>
                </a:solidFill>
                <a:effectLst/>
              </a:defRPr>
            </a:lvl1pPr>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41749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ítulo 2">
    <p:bg>
      <p:bgRef idx="1001">
        <a:schemeClr val="bg1"/>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1408176" y="1536192"/>
            <a:ext cx="9171432" cy="2615184"/>
          </a:xfrm>
        </p:spPr>
        <p:txBody>
          <a:bodyPr rtlCol="0" anchor="ctr">
            <a:normAutofit/>
          </a:bodyPr>
          <a:lstStyle>
            <a:lvl1pPr algn="ctr">
              <a:defRPr sz="5400">
                <a:solidFill>
                  <a:schemeClr val="tx2"/>
                </a:solidFill>
              </a:defRPr>
            </a:lvl1pPr>
          </a:lstStyle>
          <a:p>
            <a:pPr rtl="0"/>
            <a:r>
              <a:rPr lang="es"/>
              <a:t>Haga clic para modificar el estilo de título del patrón</a:t>
            </a:r>
            <a:endParaRPr lang="en-US" dirty="0"/>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1408176" y="4427554"/>
            <a:ext cx="9171432" cy="1143000"/>
          </a:xfrm>
        </p:spPr>
        <p:txBody>
          <a:bodyPr rtlCol="0" anchor="t">
            <a:normAutofit/>
          </a:bodyPr>
          <a:lstStyle>
            <a:lvl1pPr marL="0" indent="0" algn="ctr">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4" name="Marcador de fecha 3">
            <a:extLst>
              <a:ext uri="{FF2B5EF4-FFF2-40B4-BE49-F238E27FC236}">
                <a16:creationId xmlns:a16="http://schemas.microsoft.com/office/drawing/2014/main" id="{EAE2DAFA-435E-AAF9-8B67-495E5AFDCD91}"/>
              </a:ext>
            </a:extLst>
          </p:cNvPr>
          <p:cNvSpPr>
            <a:spLocks noGrp="1"/>
          </p:cNvSpPr>
          <p:nvPr>
            <p:ph type="dt" sz="half" idx="10"/>
          </p:nvPr>
        </p:nvSpPr>
        <p:spPr/>
        <p:txBody>
          <a:bodyPr rtlCol="0"/>
          <a:lstStyle>
            <a:lvl1pPr>
              <a:defRPr>
                <a:solidFill>
                  <a:schemeClr val="tx2"/>
                </a:solidFill>
              </a:defRPr>
            </a:lvl1pPr>
          </a:lstStyle>
          <a:p>
            <a:pPr rtl="0"/>
            <a:r>
              <a:rPr lang="en-US"/>
              <a:t>20/2/2025</a:t>
            </a:r>
          </a:p>
        </p:txBody>
      </p:sp>
      <p:sp>
        <p:nvSpPr>
          <p:cNvPr id="5" name="Marcador de pie de página 4">
            <a:extLst>
              <a:ext uri="{FF2B5EF4-FFF2-40B4-BE49-F238E27FC236}">
                <a16:creationId xmlns:a16="http://schemas.microsoft.com/office/drawing/2014/main" id="{5B407A58-3351-E479-1A0C-2FF49FA42707}"/>
              </a:ext>
            </a:extLst>
          </p:cNvPr>
          <p:cNvSpPr>
            <a:spLocks noGrp="1"/>
          </p:cNvSpPr>
          <p:nvPr>
            <p:ph type="ftr" sz="quarter" idx="11"/>
          </p:nvPr>
        </p:nvSpPr>
        <p:spPr/>
        <p:txBody>
          <a:bodyPr rtlCol="0"/>
          <a:lstStyle>
            <a:lvl1pPr>
              <a:defRPr>
                <a:solidFill>
                  <a:schemeClr val="tx2"/>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rtlCol="0"/>
          <a:lstStyle>
            <a:lvl1pPr>
              <a:defRPr>
                <a:solidFill>
                  <a:schemeClr val="tx2"/>
                </a:solidFill>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200697454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ítulo, foto de contenido 2">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29768" y="548640"/>
            <a:ext cx="6135624" cy="1143000"/>
          </a:xfrm>
        </p:spPr>
        <p:txBody>
          <a:bodyPr rtlCol="0" anchor="b"/>
          <a:lstStyle/>
          <a:p>
            <a:pPr rtl="0"/>
            <a:r>
              <a:rPr lang="es"/>
              <a:t>Haga clic para modificar el estilo de título del patrón</a:t>
            </a:r>
          </a:p>
        </p:txBody>
      </p:sp>
      <p:sp>
        <p:nvSpPr>
          <p:cNvPr id="8" name="Marcador de contenido 7">
            <a:extLst>
              <a:ext uri="{FF2B5EF4-FFF2-40B4-BE49-F238E27FC236}">
                <a16:creationId xmlns:a16="http://schemas.microsoft.com/office/drawing/2014/main" id="{07755DB3-9272-8E5E-039F-AC14A2C07898}"/>
              </a:ext>
            </a:extLst>
          </p:cNvPr>
          <p:cNvSpPr>
            <a:spLocks noGrp="1"/>
          </p:cNvSpPr>
          <p:nvPr>
            <p:ph sz="quarter" idx="14"/>
          </p:nvPr>
        </p:nvSpPr>
        <p:spPr>
          <a:xfrm>
            <a:off x="429768" y="1828800"/>
            <a:ext cx="6135624" cy="4489704"/>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4" name="Marcador de posición de imagen 3">
            <a:extLst>
              <a:ext uri="{FF2B5EF4-FFF2-40B4-BE49-F238E27FC236}">
                <a16:creationId xmlns:a16="http://schemas.microsoft.com/office/drawing/2014/main" id="{7F11DC52-D1FD-A255-1A04-7A15A9DE3C8F}"/>
              </a:ext>
            </a:extLst>
          </p:cNvPr>
          <p:cNvSpPr>
            <a:spLocks noGrp="1"/>
          </p:cNvSpPr>
          <p:nvPr>
            <p:ph type="pic" sz="quarter" idx="13"/>
          </p:nvPr>
        </p:nvSpPr>
        <p:spPr>
          <a:xfrm>
            <a:off x="7353304" y="352327"/>
            <a:ext cx="4495799" cy="6172200"/>
          </a:xfrm>
          <a:custGeom>
            <a:avLst/>
            <a:gdLst>
              <a:gd name="connsiteX0" fmla="*/ 293171 w 4495799"/>
              <a:gd name="connsiteY0" fmla="*/ 0 h 6172200"/>
              <a:gd name="connsiteX1" fmla="*/ 4202628 w 4495799"/>
              <a:gd name="connsiteY1" fmla="*/ 0 h 6172200"/>
              <a:gd name="connsiteX2" fmla="*/ 4495799 w 4495799"/>
              <a:gd name="connsiteY2" fmla="*/ 293171 h 6172200"/>
              <a:gd name="connsiteX3" fmla="*/ 4495799 w 4495799"/>
              <a:gd name="connsiteY3" fmla="*/ 5879029 h 6172200"/>
              <a:gd name="connsiteX4" fmla="*/ 4202628 w 4495799"/>
              <a:gd name="connsiteY4" fmla="*/ 6172200 h 6172200"/>
              <a:gd name="connsiteX5" fmla="*/ 293171 w 4495799"/>
              <a:gd name="connsiteY5" fmla="*/ 6172200 h 6172200"/>
              <a:gd name="connsiteX6" fmla="*/ 0 w 4495799"/>
              <a:gd name="connsiteY6" fmla="*/ 5879029 h 6172200"/>
              <a:gd name="connsiteX7" fmla="*/ 0 w 4495799"/>
              <a:gd name="connsiteY7" fmla="*/ 293171 h 6172200"/>
              <a:gd name="connsiteX8" fmla="*/ 293171 w 4495799"/>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5799" h="6172200">
                <a:moveTo>
                  <a:pt x="293171" y="0"/>
                </a:moveTo>
                <a:lnTo>
                  <a:pt x="4202628" y="0"/>
                </a:lnTo>
                <a:cubicBezTo>
                  <a:pt x="4364542" y="0"/>
                  <a:pt x="4495799" y="131257"/>
                  <a:pt x="4495799" y="293171"/>
                </a:cubicBezTo>
                <a:lnTo>
                  <a:pt x="4495799" y="5879029"/>
                </a:lnTo>
                <a:cubicBezTo>
                  <a:pt x="4495799" y="6040943"/>
                  <a:pt x="4364542" y="6172200"/>
                  <a:pt x="4202628" y="6172200"/>
                </a:cubicBezTo>
                <a:lnTo>
                  <a:pt x="293171" y="6172200"/>
                </a:lnTo>
                <a:cubicBezTo>
                  <a:pt x="131257" y="6172200"/>
                  <a:pt x="0" y="6040943"/>
                  <a:pt x="0" y="5879029"/>
                </a:cubicBezTo>
                <a:lnTo>
                  <a:pt x="0" y="293171"/>
                </a:lnTo>
                <a:cubicBezTo>
                  <a:pt x="0" y="131257"/>
                  <a:pt x="131257" y="0"/>
                  <a:pt x="293171"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lvl1pPr>
              <a:defRPr>
                <a:solidFill>
                  <a:schemeClr val="tx1"/>
                </a:solidFill>
                <a:effectLst/>
              </a:defRPr>
            </a:lvl1pPr>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lvl1pPr>
              <a:defRPr>
                <a:solidFill>
                  <a:schemeClr val="tx1"/>
                </a:solidFill>
                <a:effectLst/>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721404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ítulo, foto de contenido 3">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820076" y="320040"/>
            <a:ext cx="6766560" cy="932688"/>
          </a:xfrm>
        </p:spPr>
        <p:txBody>
          <a:bodyPr rtlCol="0" anchor="b"/>
          <a:lstStyle/>
          <a:p>
            <a:pPr rtl="0"/>
            <a:r>
              <a:rPr lang="es"/>
              <a:t>Haga clic para modificar el estilo de título del patrón</a:t>
            </a:r>
          </a:p>
        </p:txBody>
      </p:sp>
      <p:sp>
        <p:nvSpPr>
          <p:cNvPr id="4" name="Marcador de posición de imagen 3">
            <a:extLst>
              <a:ext uri="{FF2B5EF4-FFF2-40B4-BE49-F238E27FC236}">
                <a16:creationId xmlns:a16="http://schemas.microsoft.com/office/drawing/2014/main" id="{9539F8C7-DD74-7177-C2DA-02533B6576FD}"/>
              </a:ext>
            </a:extLst>
          </p:cNvPr>
          <p:cNvSpPr>
            <a:spLocks noGrp="1"/>
          </p:cNvSpPr>
          <p:nvPr>
            <p:ph type="pic" sz="quarter" idx="13"/>
          </p:nvPr>
        </p:nvSpPr>
        <p:spPr>
          <a:xfrm>
            <a:off x="339373"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endParaRPr lang="en-US" dirty="0"/>
          </a:p>
        </p:txBody>
      </p:sp>
      <p:sp>
        <p:nvSpPr>
          <p:cNvPr id="8" name="Marcador de contenido 7">
            <a:extLst>
              <a:ext uri="{FF2B5EF4-FFF2-40B4-BE49-F238E27FC236}">
                <a16:creationId xmlns:a16="http://schemas.microsoft.com/office/drawing/2014/main" id="{818B74D6-CD72-B859-C229-60DB988B25E3}"/>
              </a:ext>
            </a:extLst>
          </p:cNvPr>
          <p:cNvSpPr>
            <a:spLocks noGrp="1"/>
          </p:cNvSpPr>
          <p:nvPr>
            <p:ph sz="quarter" idx="14"/>
          </p:nvPr>
        </p:nvSpPr>
        <p:spPr>
          <a:xfrm>
            <a:off x="4820076" y="1380744"/>
            <a:ext cx="6766560" cy="498348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lvl1pPr>
              <a:defRPr>
                <a:solidFill>
                  <a:schemeClr val="tx1"/>
                </a:solidFill>
                <a:effectLst/>
              </a:defRPr>
            </a:lvl1pPr>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1632171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ítulo, foto de contenido 4">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29768" y="320040"/>
            <a:ext cx="6858000" cy="932688"/>
          </a:xfrm>
        </p:spPr>
        <p:txBody>
          <a:bodyPr rtlCol="0" anchor="b"/>
          <a:lstStyle/>
          <a:p>
            <a:pPr rtl="0"/>
            <a:r>
              <a:rPr lang="es"/>
              <a:t>Haga clic para modificar el estilo de título del patrón</a:t>
            </a:r>
          </a:p>
        </p:txBody>
      </p:sp>
      <p:sp>
        <p:nvSpPr>
          <p:cNvPr id="8" name="Marcador de contenido 7">
            <a:extLst>
              <a:ext uri="{FF2B5EF4-FFF2-40B4-BE49-F238E27FC236}">
                <a16:creationId xmlns:a16="http://schemas.microsoft.com/office/drawing/2014/main" id="{07755DB3-9272-8E5E-039F-AC14A2C07898}"/>
              </a:ext>
            </a:extLst>
          </p:cNvPr>
          <p:cNvSpPr>
            <a:spLocks noGrp="1"/>
          </p:cNvSpPr>
          <p:nvPr>
            <p:ph sz="quarter" idx="14"/>
          </p:nvPr>
        </p:nvSpPr>
        <p:spPr>
          <a:xfrm>
            <a:off x="429768" y="1380744"/>
            <a:ext cx="6858000" cy="498348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4" name="Marcador de posición de imagen 3">
            <a:extLst>
              <a:ext uri="{FF2B5EF4-FFF2-40B4-BE49-F238E27FC236}">
                <a16:creationId xmlns:a16="http://schemas.microsoft.com/office/drawing/2014/main" id="{26FEEE5C-15B3-8386-23D3-B6B236C668F2}"/>
              </a:ext>
            </a:extLst>
          </p:cNvPr>
          <p:cNvSpPr>
            <a:spLocks noGrp="1"/>
          </p:cNvSpPr>
          <p:nvPr>
            <p:ph type="pic" sz="quarter" idx="13"/>
          </p:nvPr>
        </p:nvSpPr>
        <p:spPr>
          <a:xfrm>
            <a:off x="8046768"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lvl1pPr>
              <a:defRPr>
                <a:solidFill>
                  <a:schemeClr val="tx1"/>
                </a:solidFill>
                <a:effectLst/>
              </a:defRPr>
            </a:lvl1pPr>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lvl1pPr>
              <a:defRPr>
                <a:solidFill>
                  <a:schemeClr val="tx1"/>
                </a:solidFill>
                <a:effectLst/>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2187197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ítulo, foto de contenido 5">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7196328" y="601755"/>
            <a:ext cx="4389120" cy="1527048"/>
          </a:xfrm>
        </p:spPr>
        <p:txBody>
          <a:bodyPr rtlCol="0" anchor="b"/>
          <a:lstStyle/>
          <a:p>
            <a:pPr rtl="0"/>
            <a:r>
              <a:rPr lang="es"/>
              <a:t>Haga clic para modificar el estilo de título del patrón</a:t>
            </a:r>
          </a:p>
        </p:txBody>
      </p:sp>
      <p:sp>
        <p:nvSpPr>
          <p:cNvPr id="4" name="Marcador de posición de imagen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endParaRPr lang="en-US" dirty="0"/>
          </a:p>
        </p:txBody>
      </p:sp>
      <p:sp>
        <p:nvSpPr>
          <p:cNvPr id="8" name="Marcador de contenido 7">
            <a:extLst>
              <a:ext uri="{FF2B5EF4-FFF2-40B4-BE49-F238E27FC236}">
                <a16:creationId xmlns:a16="http://schemas.microsoft.com/office/drawing/2014/main" id="{7FF0220E-48F8-B4D9-19DE-7B457C3C221C}"/>
              </a:ext>
            </a:extLst>
          </p:cNvPr>
          <p:cNvSpPr>
            <a:spLocks noGrp="1"/>
          </p:cNvSpPr>
          <p:nvPr>
            <p:ph sz="quarter" idx="14"/>
          </p:nvPr>
        </p:nvSpPr>
        <p:spPr>
          <a:xfrm>
            <a:off x="7196328" y="2276856"/>
            <a:ext cx="4389120" cy="4041648"/>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lvl1pPr>
              <a:defRPr>
                <a:solidFill>
                  <a:schemeClr val="tx1"/>
                </a:solidFill>
                <a:effectLst/>
              </a:defRPr>
            </a:lvl1pPr>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9673447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ítulo, foto de contenido 6">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4480560" cy="1527048"/>
          </a:xfrm>
        </p:spPr>
        <p:txBody>
          <a:bodyPr rtlCol="0" anchor="b"/>
          <a:lstStyle/>
          <a:p>
            <a:pPr rtl="0"/>
            <a:r>
              <a:rPr lang="es"/>
              <a:t>Haga clic para modificar el estilo de título del patrón</a:t>
            </a:r>
          </a:p>
        </p:txBody>
      </p:sp>
      <p:sp>
        <p:nvSpPr>
          <p:cNvPr id="8" name="Marcador de contenido 7">
            <a:extLst>
              <a:ext uri="{FF2B5EF4-FFF2-40B4-BE49-F238E27FC236}">
                <a16:creationId xmlns:a16="http://schemas.microsoft.com/office/drawing/2014/main" id="{747AED59-1A26-9C13-8482-7857E7DEFE52}"/>
              </a:ext>
            </a:extLst>
          </p:cNvPr>
          <p:cNvSpPr>
            <a:spLocks noGrp="1"/>
          </p:cNvSpPr>
          <p:nvPr>
            <p:ph sz="quarter" idx="14"/>
          </p:nvPr>
        </p:nvSpPr>
        <p:spPr>
          <a:xfrm>
            <a:off x="429767" y="2276856"/>
            <a:ext cx="4480560" cy="4041648"/>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4" name="Marcador de posición de imagen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lvl1pPr>
              <a:defRPr>
                <a:solidFill>
                  <a:schemeClr val="tx1"/>
                </a:solidFill>
                <a:effectLst/>
              </a:defRPr>
            </a:lvl1pPr>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lvl1pPr>
              <a:defRPr>
                <a:solidFill>
                  <a:schemeClr val="tx1"/>
                </a:solidFill>
                <a:effectLst/>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3691800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ítulo, foto de contenido 7">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7196328" y="320040"/>
            <a:ext cx="4389120" cy="932688"/>
          </a:xfrm>
        </p:spPr>
        <p:txBody>
          <a:bodyPr rtlCol="0" anchor="b"/>
          <a:lstStyle/>
          <a:p>
            <a:pPr rtl="0"/>
            <a:r>
              <a:rPr lang="es"/>
              <a:t>Haga clic para modificar el estilo de título del patrón</a:t>
            </a:r>
          </a:p>
        </p:txBody>
      </p:sp>
      <p:sp>
        <p:nvSpPr>
          <p:cNvPr id="4" name="Marcador de posición de imagen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8" name="Marcador de contenido 7">
            <a:extLst>
              <a:ext uri="{FF2B5EF4-FFF2-40B4-BE49-F238E27FC236}">
                <a16:creationId xmlns:a16="http://schemas.microsoft.com/office/drawing/2014/main" id="{7FF0220E-48F8-B4D9-19DE-7B457C3C221C}"/>
              </a:ext>
            </a:extLst>
          </p:cNvPr>
          <p:cNvSpPr>
            <a:spLocks noGrp="1"/>
          </p:cNvSpPr>
          <p:nvPr>
            <p:ph sz="quarter" idx="14"/>
          </p:nvPr>
        </p:nvSpPr>
        <p:spPr>
          <a:xfrm>
            <a:off x="7196328" y="1380744"/>
            <a:ext cx="4389120" cy="498348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lvl1pPr>
              <a:defRPr>
                <a:solidFill>
                  <a:schemeClr val="tx1"/>
                </a:solidFill>
                <a:effectLst/>
              </a:defRPr>
            </a:lvl1pPr>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0837350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ítulo, foto de contenido 8">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29767" y="320040"/>
            <a:ext cx="4573413" cy="932688"/>
          </a:xfrm>
        </p:spPr>
        <p:txBody>
          <a:bodyPr rtlCol="0" anchor="b"/>
          <a:lstStyle/>
          <a:p>
            <a:pPr rtl="0"/>
            <a:r>
              <a:rPr lang="es"/>
              <a:t>Haga clic para modificar el estilo de título del patrón</a:t>
            </a:r>
          </a:p>
        </p:txBody>
      </p:sp>
      <p:sp>
        <p:nvSpPr>
          <p:cNvPr id="8" name="Marcador de contenido 7">
            <a:extLst>
              <a:ext uri="{FF2B5EF4-FFF2-40B4-BE49-F238E27FC236}">
                <a16:creationId xmlns:a16="http://schemas.microsoft.com/office/drawing/2014/main" id="{747AED59-1A26-9C13-8482-7857E7DEFE52}"/>
              </a:ext>
            </a:extLst>
          </p:cNvPr>
          <p:cNvSpPr>
            <a:spLocks noGrp="1"/>
          </p:cNvSpPr>
          <p:nvPr>
            <p:ph sz="quarter" idx="14"/>
          </p:nvPr>
        </p:nvSpPr>
        <p:spPr>
          <a:xfrm>
            <a:off x="429766" y="1380744"/>
            <a:ext cx="4573413" cy="498348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4" name="Marcador de posición de imagen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lvl1pPr>
              <a:defRPr>
                <a:solidFill>
                  <a:schemeClr val="tx1"/>
                </a:solidFill>
                <a:effectLst/>
              </a:defRPr>
            </a:lvl1pPr>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lvl1pPr>
              <a:defRPr>
                <a:solidFill>
                  <a:schemeClr val="tx1"/>
                </a:solidFill>
                <a:effectLst/>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264058616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ítulo, foto de contenido 9">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8321040" y="603504"/>
            <a:ext cx="3401568" cy="1527048"/>
          </a:xfrm>
        </p:spPr>
        <p:txBody>
          <a:bodyPr rtlCol="0" anchor="b"/>
          <a:lstStyle/>
          <a:p>
            <a:pPr rtl="0"/>
            <a:r>
              <a:rPr lang="es"/>
              <a:t>Haga clic para modificar el estilo de título del patrón</a:t>
            </a:r>
          </a:p>
        </p:txBody>
      </p:sp>
      <p:sp>
        <p:nvSpPr>
          <p:cNvPr id="4" name="Marcador de posición de imagen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endParaRPr lang="en-US" dirty="0"/>
          </a:p>
        </p:txBody>
      </p:sp>
      <p:sp>
        <p:nvSpPr>
          <p:cNvPr id="8" name="Marcador de contenido 7">
            <a:extLst>
              <a:ext uri="{FF2B5EF4-FFF2-40B4-BE49-F238E27FC236}">
                <a16:creationId xmlns:a16="http://schemas.microsoft.com/office/drawing/2014/main" id="{6E0D00CE-C191-6DE5-9D82-7EFB59BC3739}"/>
              </a:ext>
            </a:extLst>
          </p:cNvPr>
          <p:cNvSpPr>
            <a:spLocks noGrp="1"/>
          </p:cNvSpPr>
          <p:nvPr>
            <p:ph sz="quarter" idx="14"/>
          </p:nvPr>
        </p:nvSpPr>
        <p:spPr>
          <a:xfrm>
            <a:off x="8321040"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lvl1pPr>
              <a:defRPr>
                <a:solidFill>
                  <a:schemeClr val="tx1"/>
                </a:solidFill>
                <a:effectLst/>
              </a:defRPr>
            </a:lvl1pPr>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12467347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ítulo, foto de contenido 10">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3401568" cy="1527048"/>
          </a:xfrm>
        </p:spPr>
        <p:txBody>
          <a:bodyPr rtlCol="0" anchor="b"/>
          <a:lstStyle/>
          <a:p>
            <a:pPr rtl="0"/>
            <a:r>
              <a:rPr lang="es"/>
              <a:t>Haga clic para modificar el estilo de título del patrón</a:t>
            </a:r>
          </a:p>
        </p:txBody>
      </p:sp>
      <p:sp>
        <p:nvSpPr>
          <p:cNvPr id="4" name="Marcador de posición de imagen 3">
            <a:extLst>
              <a:ext uri="{FF2B5EF4-FFF2-40B4-BE49-F238E27FC236}">
                <a16:creationId xmlns:a16="http://schemas.microsoft.com/office/drawing/2014/main" id="{65B0EC94-28E6-D665-7491-10A308B0B426}"/>
              </a:ext>
            </a:extLst>
          </p:cNvPr>
          <p:cNvSpPr>
            <a:spLocks noGrp="1"/>
          </p:cNvSpPr>
          <p:nvPr>
            <p:ph type="pic" sz="quarter" idx="13"/>
          </p:nvPr>
        </p:nvSpPr>
        <p:spPr>
          <a:xfrm>
            <a:off x="4502843" y="342901"/>
            <a:ext cx="7346257"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8" name="Marcador de contenido 7">
            <a:extLst>
              <a:ext uri="{FF2B5EF4-FFF2-40B4-BE49-F238E27FC236}">
                <a16:creationId xmlns:a16="http://schemas.microsoft.com/office/drawing/2014/main" id="{6E0D00CE-C191-6DE5-9D82-7EFB59BC3739}"/>
              </a:ext>
            </a:extLst>
          </p:cNvPr>
          <p:cNvSpPr>
            <a:spLocks noGrp="1"/>
          </p:cNvSpPr>
          <p:nvPr>
            <p:ph sz="quarter" idx="14"/>
          </p:nvPr>
        </p:nvSpPr>
        <p:spPr>
          <a:xfrm>
            <a:off x="429768"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lvl1pPr>
              <a:defRPr>
                <a:solidFill>
                  <a:schemeClr val="tx1"/>
                </a:solidFill>
                <a:effectLst/>
              </a:defRPr>
            </a:lvl1pPr>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8923169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ítulo, foto de contenido 11">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rtlCol="0" anchor="b"/>
          <a:lstStyle/>
          <a:p>
            <a:pPr rtl="0"/>
            <a:r>
              <a:rPr lang="es"/>
              <a:t>Haga clic para modificar el estilo de título del patrón</a:t>
            </a:r>
          </a:p>
        </p:txBody>
      </p:sp>
      <p:sp>
        <p:nvSpPr>
          <p:cNvPr id="4" name="Marcador de posición de imagen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8" name="Marcador de contenido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rtlCol="0">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lvl1pPr>
              <a:defRPr>
                <a:solidFill>
                  <a:schemeClr val="tx1"/>
                </a:solidFill>
                <a:effectLst/>
              </a:defRPr>
            </a:lvl1pPr>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1160194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ítulo 3">
    <p:bg>
      <p:bgRef idx="1001">
        <a:schemeClr val="bg1"/>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11494008" cy="4654296"/>
          </a:xfrm>
        </p:spPr>
        <p:txBody>
          <a:bodyPr rtlCol="0" anchor="t">
            <a:normAutofit/>
          </a:bodyPr>
          <a:lstStyle>
            <a:lvl1pPr algn="l">
              <a:defRPr sz="12500">
                <a:solidFill>
                  <a:schemeClr val="tx2"/>
                </a:solidFill>
              </a:defRPr>
            </a:lvl1pPr>
          </a:lstStyle>
          <a:p>
            <a:pPr rtl="0"/>
            <a:r>
              <a:rPr lang="es"/>
              <a:t>Haga clic para modificar el estilo de título del patrón</a:t>
            </a:r>
            <a:endParaRPr lang="en-US" dirty="0"/>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429768" y="5093208"/>
            <a:ext cx="5669280" cy="1161288"/>
          </a:xfrm>
        </p:spPr>
        <p:txBody>
          <a:bodyPr rtlCol="0"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4" name="Marcador de fecha 3">
            <a:extLst>
              <a:ext uri="{FF2B5EF4-FFF2-40B4-BE49-F238E27FC236}">
                <a16:creationId xmlns:a16="http://schemas.microsoft.com/office/drawing/2014/main" id="{EAE2DAFA-435E-AAF9-8B67-495E5AFDCD91}"/>
              </a:ext>
            </a:extLst>
          </p:cNvPr>
          <p:cNvSpPr>
            <a:spLocks noGrp="1"/>
          </p:cNvSpPr>
          <p:nvPr>
            <p:ph type="dt" sz="half" idx="10"/>
          </p:nvPr>
        </p:nvSpPr>
        <p:spPr/>
        <p:txBody>
          <a:bodyPr rtlCol="0"/>
          <a:lstStyle>
            <a:lvl1pPr>
              <a:defRPr>
                <a:solidFill>
                  <a:schemeClr val="tx2"/>
                </a:solidFill>
              </a:defRPr>
            </a:lvl1pPr>
          </a:lstStyle>
          <a:p>
            <a:pPr rtl="0"/>
            <a:r>
              <a:rPr lang="en-US"/>
              <a:t>20/2/2025</a:t>
            </a:r>
          </a:p>
        </p:txBody>
      </p:sp>
      <p:sp>
        <p:nvSpPr>
          <p:cNvPr id="5" name="Marcador de pie de página 4">
            <a:extLst>
              <a:ext uri="{FF2B5EF4-FFF2-40B4-BE49-F238E27FC236}">
                <a16:creationId xmlns:a16="http://schemas.microsoft.com/office/drawing/2014/main" id="{5B407A58-3351-E479-1A0C-2FF49FA42707}"/>
              </a:ext>
            </a:extLst>
          </p:cNvPr>
          <p:cNvSpPr>
            <a:spLocks noGrp="1"/>
          </p:cNvSpPr>
          <p:nvPr>
            <p:ph type="ftr" sz="quarter" idx="11"/>
          </p:nvPr>
        </p:nvSpPr>
        <p:spPr/>
        <p:txBody>
          <a:bodyPr rtlCol="0"/>
          <a:lstStyle>
            <a:lvl1pPr>
              <a:defRPr>
                <a:solidFill>
                  <a:schemeClr val="tx2"/>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rtlCol="0"/>
          <a:lstStyle>
            <a:lvl1pPr>
              <a:defRPr>
                <a:solidFill>
                  <a:schemeClr val="tx2"/>
                </a:solidFill>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94378783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ítulo, foto de contenido 12">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321732" y="5111854"/>
            <a:ext cx="3739279" cy="1389888"/>
          </a:xfrm>
        </p:spPr>
        <p:txBody>
          <a:bodyPr rtlCol="0" anchor="t">
            <a:normAutofit/>
          </a:bodyPr>
          <a:lstStyle>
            <a:lvl1pPr>
              <a:defRPr sz="3200"/>
            </a:lvl1pPr>
          </a:lstStyle>
          <a:p>
            <a:pPr rtl="0"/>
            <a:r>
              <a:rPr lang="es"/>
              <a:t>Haga clic para modificar el estilo de título del patrón</a:t>
            </a:r>
          </a:p>
        </p:txBody>
      </p:sp>
      <p:sp>
        <p:nvSpPr>
          <p:cNvPr id="19" name="Marcador de posición de imagen 17">
            <a:extLst>
              <a:ext uri="{FF2B5EF4-FFF2-40B4-BE49-F238E27FC236}">
                <a16:creationId xmlns:a16="http://schemas.microsoft.com/office/drawing/2014/main" id="{D5837EDE-723C-6CF6-EB95-3AEDA1F07E9E}"/>
              </a:ext>
            </a:extLst>
          </p:cNvPr>
          <p:cNvSpPr>
            <a:spLocks noGrp="1"/>
          </p:cNvSpPr>
          <p:nvPr>
            <p:ph type="pic" sz="quarter" idx="15"/>
          </p:nvPr>
        </p:nvSpPr>
        <p:spPr>
          <a:xfrm>
            <a:off x="339373" y="320043"/>
            <a:ext cx="11509730" cy="4404825"/>
          </a:xfrm>
          <a:custGeom>
            <a:avLst/>
            <a:gdLst>
              <a:gd name="connsiteX0" fmla="*/ 299132 w 11509730"/>
              <a:gd name="connsiteY0" fmla="*/ 0 h 4404825"/>
              <a:gd name="connsiteX1" fmla="*/ 11210598 w 11509730"/>
              <a:gd name="connsiteY1" fmla="*/ 0 h 4404825"/>
              <a:gd name="connsiteX2" fmla="*/ 11509730 w 11509730"/>
              <a:gd name="connsiteY2" fmla="*/ 299132 h 4404825"/>
              <a:gd name="connsiteX3" fmla="*/ 11509730 w 11509730"/>
              <a:gd name="connsiteY3" fmla="*/ 4105693 h 4404825"/>
              <a:gd name="connsiteX4" fmla="*/ 11210598 w 11509730"/>
              <a:gd name="connsiteY4" fmla="*/ 4404825 h 4404825"/>
              <a:gd name="connsiteX5" fmla="*/ 299132 w 11509730"/>
              <a:gd name="connsiteY5" fmla="*/ 4404825 h 4404825"/>
              <a:gd name="connsiteX6" fmla="*/ 0 w 11509730"/>
              <a:gd name="connsiteY6" fmla="*/ 4105693 h 4404825"/>
              <a:gd name="connsiteX7" fmla="*/ 0 w 11509730"/>
              <a:gd name="connsiteY7" fmla="*/ 299132 h 4404825"/>
              <a:gd name="connsiteX8" fmla="*/ 299132 w 11509730"/>
              <a:gd name="connsiteY8" fmla="*/ 0 h 44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4404825">
                <a:moveTo>
                  <a:pt x="299132" y="0"/>
                </a:moveTo>
                <a:lnTo>
                  <a:pt x="11210598" y="0"/>
                </a:lnTo>
                <a:cubicBezTo>
                  <a:pt x="11375804" y="0"/>
                  <a:pt x="11509730" y="133926"/>
                  <a:pt x="11509730" y="299132"/>
                </a:cubicBezTo>
                <a:lnTo>
                  <a:pt x="11509730" y="4105693"/>
                </a:lnTo>
                <a:cubicBezTo>
                  <a:pt x="11509730" y="4270899"/>
                  <a:pt x="11375804" y="4404825"/>
                  <a:pt x="11210598" y="4404825"/>
                </a:cubicBezTo>
                <a:lnTo>
                  <a:pt x="299132" y="4404825"/>
                </a:lnTo>
                <a:cubicBezTo>
                  <a:pt x="133926" y="4404825"/>
                  <a:pt x="0" y="4270899"/>
                  <a:pt x="0" y="4105693"/>
                </a:cubicBezTo>
                <a:lnTo>
                  <a:pt x="0" y="299132"/>
                </a:lnTo>
                <a:cubicBezTo>
                  <a:pt x="0" y="133926"/>
                  <a:pt x="133926" y="0"/>
                  <a:pt x="299132"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endParaRPr lang="en-US" dirty="0"/>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8" name="Marcador de contenido 7">
            <a:extLst>
              <a:ext uri="{FF2B5EF4-FFF2-40B4-BE49-F238E27FC236}">
                <a16:creationId xmlns:a16="http://schemas.microsoft.com/office/drawing/2014/main" id="{C3D15418-1E32-0501-0E66-54FC2DD08E39}"/>
              </a:ext>
            </a:extLst>
          </p:cNvPr>
          <p:cNvSpPr>
            <a:spLocks noGrp="1"/>
          </p:cNvSpPr>
          <p:nvPr>
            <p:ph sz="quarter" idx="14"/>
          </p:nvPr>
        </p:nvSpPr>
        <p:spPr>
          <a:xfrm>
            <a:off x="5351928" y="5111854"/>
            <a:ext cx="6400800" cy="1389888"/>
          </a:xfrm>
        </p:spPr>
        <p:txBody>
          <a:bodyPr rtlCol="0">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2496444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ítulo, foto de contenido 13">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rtlCol="0" anchor="t">
            <a:normAutofit/>
          </a:bodyPr>
          <a:lstStyle>
            <a:lvl1pPr>
              <a:defRPr sz="3200"/>
            </a:lvl1pPr>
          </a:lstStyle>
          <a:p>
            <a:pPr rtl="0"/>
            <a:r>
              <a:rPr lang="es"/>
              <a:t>Haga clic para modificar el estilo de título del patrón</a:t>
            </a:r>
          </a:p>
        </p:txBody>
      </p:sp>
      <p:sp>
        <p:nvSpPr>
          <p:cNvPr id="9" name="Marcador de posición de imagen 8">
            <a:extLst>
              <a:ext uri="{FF2B5EF4-FFF2-40B4-BE49-F238E27FC236}">
                <a16:creationId xmlns:a16="http://schemas.microsoft.com/office/drawing/2014/main" id="{1BCE7E7D-ED4A-B625-6CB8-4D71682F63D4}"/>
              </a:ext>
            </a:extLst>
          </p:cNvPr>
          <p:cNvSpPr>
            <a:spLocks noGrp="1"/>
          </p:cNvSpPr>
          <p:nvPr>
            <p:ph type="pic" sz="quarter" idx="13"/>
          </p:nvPr>
        </p:nvSpPr>
        <p:spPr>
          <a:xfrm>
            <a:off x="339373" y="320042"/>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endParaRPr lang="en-US" dirty="0"/>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8" name="Marcador de contenido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rtlCol="0">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6259192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ítulo, foto de contenido 14">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rtlCol="0" anchor="t">
            <a:normAutofit/>
          </a:bodyPr>
          <a:lstStyle>
            <a:lvl1pPr>
              <a:defRPr sz="3200"/>
            </a:lvl1pPr>
          </a:lstStyle>
          <a:p>
            <a:pPr rtl="0"/>
            <a:r>
              <a:rPr lang="es"/>
              <a:t>Haga clic para modificar el estilo de título del patrón</a:t>
            </a:r>
          </a:p>
        </p:txBody>
      </p:sp>
      <p:sp>
        <p:nvSpPr>
          <p:cNvPr id="9" name="Marcador de posición de imagen 8">
            <a:extLst>
              <a:ext uri="{FF2B5EF4-FFF2-40B4-BE49-F238E27FC236}">
                <a16:creationId xmlns:a16="http://schemas.microsoft.com/office/drawing/2014/main" id="{86A25225-80A2-7139-2A81-39CA926639FF}"/>
              </a:ext>
            </a:extLst>
          </p:cNvPr>
          <p:cNvSpPr>
            <a:spLocks noGrp="1"/>
          </p:cNvSpPr>
          <p:nvPr>
            <p:ph type="pic" sz="quarter" idx="13"/>
          </p:nvPr>
        </p:nvSpPr>
        <p:spPr>
          <a:xfrm>
            <a:off x="339373" y="3067414"/>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a:xfrm>
            <a:off x="137160" y="6519672"/>
            <a:ext cx="3494314" cy="338328"/>
          </a:xfrm>
        </p:spPr>
        <p:txBody>
          <a:bodyPr rtlCol="0"/>
          <a:lstStyle/>
          <a:p>
            <a:pPr rtl="0"/>
            <a:r>
              <a:rPr lang="en-US"/>
              <a:t>20/2/2025</a:t>
            </a:r>
          </a:p>
        </p:txBody>
      </p:sp>
      <p:sp>
        <p:nvSpPr>
          <p:cNvPr id="8" name="Marcador de contenido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rtlCol="0">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6519672"/>
            <a:ext cx="2805405" cy="338328"/>
          </a:xfrm>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6519672"/>
            <a:ext cx="429207" cy="338328"/>
          </a:xfrm>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34676810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ítulo, foto de contenido 15">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11155680" cy="970463"/>
          </a:xfrm>
        </p:spPr>
        <p:txBody>
          <a:bodyPr rtlCol="0" anchor="ctr"/>
          <a:lstStyle/>
          <a:p>
            <a:pPr rtl="0"/>
            <a:r>
              <a:rPr lang="es"/>
              <a:t>Haga clic para modificar el estilo de título del patrón</a:t>
            </a:r>
          </a:p>
        </p:txBody>
      </p:sp>
      <p:sp>
        <p:nvSpPr>
          <p:cNvPr id="10" name="Marcador de posición de imagen 9">
            <a:extLst>
              <a:ext uri="{FF2B5EF4-FFF2-40B4-BE49-F238E27FC236}">
                <a16:creationId xmlns:a16="http://schemas.microsoft.com/office/drawing/2014/main" id="{45F6FDB5-F783-3538-287C-754C11C30975}"/>
              </a:ext>
            </a:extLst>
          </p:cNvPr>
          <p:cNvSpPr>
            <a:spLocks noGrp="1"/>
          </p:cNvSpPr>
          <p:nvPr>
            <p:ph type="pic" sz="quarter" idx="13"/>
          </p:nvPr>
        </p:nvSpPr>
        <p:spPr>
          <a:xfrm>
            <a:off x="429768" y="1828800"/>
            <a:ext cx="6176399" cy="4425696"/>
          </a:xfrm>
          <a:custGeom>
            <a:avLst/>
            <a:gdLst>
              <a:gd name="connsiteX0" fmla="*/ 325421 w 6450717"/>
              <a:gd name="connsiteY0" fmla="*/ 0 h 4425696"/>
              <a:gd name="connsiteX1" fmla="*/ 6125296 w 6450717"/>
              <a:gd name="connsiteY1" fmla="*/ 0 h 4425696"/>
              <a:gd name="connsiteX2" fmla="*/ 6450717 w 6450717"/>
              <a:gd name="connsiteY2" fmla="*/ 325421 h 4425696"/>
              <a:gd name="connsiteX3" fmla="*/ 6450717 w 6450717"/>
              <a:gd name="connsiteY3" fmla="*/ 4100275 h 4425696"/>
              <a:gd name="connsiteX4" fmla="*/ 6125296 w 6450717"/>
              <a:gd name="connsiteY4" fmla="*/ 4425696 h 4425696"/>
              <a:gd name="connsiteX5" fmla="*/ 325421 w 6450717"/>
              <a:gd name="connsiteY5" fmla="*/ 4425696 h 4425696"/>
              <a:gd name="connsiteX6" fmla="*/ 0 w 6450717"/>
              <a:gd name="connsiteY6" fmla="*/ 4100275 h 4425696"/>
              <a:gd name="connsiteX7" fmla="*/ 0 w 6450717"/>
              <a:gd name="connsiteY7" fmla="*/ 325421 h 4425696"/>
              <a:gd name="connsiteX8" fmla="*/ 325421 w 6450717"/>
              <a:gd name="connsiteY8" fmla="*/ 0 h 442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50717" h="4425696">
                <a:moveTo>
                  <a:pt x="325421" y="0"/>
                </a:moveTo>
                <a:lnTo>
                  <a:pt x="6125296" y="0"/>
                </a:lnTo>
                <a:cubicBezTo>
                  <a:pt x="6305021" y="0"/>
                  <a:pt x="6450717" y="145696"/>
                  <a:pt x="6450717" y="325421"/>
                </a:cubicBezTo>
                <a:lnTo>
                  <a:pt x="6450717" y="4100275"/>
                </a:lnTo>
                <a:cubicBezTo>
                  <a:pt x="6450717" y="4280000"/>
                  <a:pt x="6305021" y="4425696"/>
                  <a:pt x="6125296" y="4425696"/>
                </a:cubicBezTo>
                <a:lnTo>
                  <a:pt x="325421" y="4425696"/>
                </a:lnTo>
                <a:cubicBezTo>
                  <a:pt x="145696" y="4425696"/>
                  <a:pt x="0" y="4280000"/>
                  <a:pt x="0" y="4100275"/>
                </a:cubicBezTo>
                <a:lnTo>
                  <a:pt x="0" y="325421"/>
                </a:lnTo>
                <a:cubicBezTo>
                  <a:pt x="0" y="145696"/>
                  <a:pt x="145696" y="0"/>
                  <a:pt x="325421"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8" name="Marcador de contenido 7">
            <a:extLst>
              <a:ext uri="{FF2B5EF4-FFF2-40B4-BE49-F238E27FC236}">
                <a16:creationId xmlns:a16="http://schemas.microsoft.com/office/drawing/2014/main" id="{C1897688-419F-6EB2-5CC1-DC14924E5FC3}"/>
              </a:ext>
            </a:extLst>
          </p:cNvPr>
          <p:cNvSpPr>
            <a:spLocks noGrp="1"/>
          </p:cNvSpPr>
          <p:nvPr>
            <p:ph sz="quarter" idx="14"/>
          </p:nvPr>
        </p:nvSpPr>
        <p:spPr>
          <a:xfrm>
            <a:off x="7287768" y="1828800"/>
            <a:ext cx="4297680" cy="4428871"/>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37797679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ítulo, foto de contenido 16">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29768" y="548639"/>
            <a:ext cx="4855464" cy="1453896"/>
          </a:xfrm>
        </p:spPr>
        <p:txBody>
          <a:bodyPr rtlCol="0" anchor="t"/>
          <a:lstStyle/>
          <a:p>
            <a:pPr rtl="0"/>
            <a:r>
              <a:rPr lang="es"/>
              <a:t>Haga clic para modificar el estilo de título del patrón</a:t>
            </a:r>
          </a:p>
        </p:txBody>
      </p:sp>
      <p:sp>
        <p:nvSpPr>
          <p:cNvPr id="9" name="Marcador de posición de imagen 8">
            <a:extLst>
              <a:ext uri="{FF2B5EF4-FFF2-40B4-BE49-F238E27FC236}">
                <a16:creationId xmlns:a16="http://schemas.microsoft.com/office/drawing/2014/main" id="{F5F2F272-6D18-7E06-3E9A-D10C5C502195}"/>
              </a:ext>
            </a:extLst>
          </p:cNvPr>
          <p:cNvSpPr>
            <a:spLocks noGrp="1"/>
          </p:cNvSpPr>
          <p:nvPr>
            <p:ph type="pic" sz="quarter" idx="13"/>
          </p:nvPr>
        </p:nvSpPr>
        <p:spPr>
          <a:xfrm>
            <a:off x="510075" y="2293496"/>
            <a:ext cx="4775158" cy="4039043"/>
          </a:xfrm>
          <a:custGeom>
            <a:avLst/>
            <a:gdLst>
              <a:gd name="connsiteX0" fmla="*/ 305917 w 4855463"/>
              <a:gd name="connsiteY0" fmla="*/ 0 h 4039043"/>
              <a:gd name="connsiteX1" fmla="*/ 4549547 w 4855463"/>
              <a:gd name="connsiteY1" fmla="*/ 0 h 4039043"/>
              <a:gd name="connsiteX2" fmla="*/ 4849249 w 4855463"/>
              <a:gd name="connsiteY2" fmla="*/ 244264 h 4039043"/>
              <a:gd name="connsiteX3" fmla="*/ 4855463 w 4855463"/>
              <a:gd name="connsiteY3" fmla="*/ 305907 h 4039043"/>
              <a:gd name="connsiteX4" fmla="*/ 4855463 w 4855463"/>
              <a:gd name="connsiteY4" fmla="*/ 3733136 h 4039043"/>
              <a:gd name="connsiteX5" fmla="*/ 4849249 w 4855463"/>
              <a:gd name="connsiteY5" fmla="*/ 3794779 h 4039043"/>
              <a:gd name="connsiteX6" fmla="*/ 4549547 w 4855463"/>
              <a:gd name="connsiteY6" fmla="*/ 4039043 h 4039043"/>
              <a:gd name="connsiteX7" fmla="*/ 305917 w 4855463"/>
              <a:gd name="connsiteY7" fmla="*/ 4039043 h 4039043"/>
              <a:gd name="connsiteX8" fmla="*/ 0 w 4855463"/>
              <a:gd name="connsiteY8" fmla="*/ 3733126 h 4039043"/>
              <a:gd name="connsiteX9" fmla="*/ 0 w 4855463"/>
              <a:gd name="connsiteY9" fmla="*/ 305917 h 4039043"/>
              <a:gd name="connsiteX10" fmla="*/ 305917 w 4855463"/>
              <a:gd name="connsiteY10" fmla="*/ 0 h 4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55463" h="4039043">
                <a:moveTo>
                  <a:pt x="305917" y="0"/>
                </a:moveTo>
                <a:lnTo>
                  <a:pt x="4549547" y="0"/>
                </a:lnTo>
                <a:cubicBezTo>
                  <a:pt x="4697381" y="0"/>
                  <a:pt x="4820723" y="104863"/>
                  <a:pt x="4849249" y="244264"/>
                </a:cubicBezTo>
                <a:lnTo>
                  <a:pt x="4855463" y="305907"/>
                </a:lnTo>
                <a:lnTo>
                  <a:pt x="4855463" y="3733136"/>
                </a:lnTo>
                <a:lnTo>
                  <a:pt x="4849249" y="3794779"/>
                </a:lnTo>
                <a:cubicBezTo>
                  <a:pt x="4820723" y="3934180"/>
                  <a:pt x="4697381" y="4039043"/>
                  <a:pt x="4549547" y="4039043"/>
                </a:cubicBezTo>
                <a:lnTo>
                  <a:pt x="305917" y="4039043"/>
                </a:lnTo>
                <a:cubicBezTo>
                  <a:pt x="136964" y="4039043"/>
                  <a:pt x="0" y="3902079"/>
                  <a:pt x="0" y="3733126"/>
                </a:cubicBezTo>
                <a:lnTo>
                  <a:pt x="0" y="305917"/>
                </a:lnTo>
                <a:cubicBezTo>
                  <a:pt x="0" y="136964"/>
                  <a:pt x="136964" y="0"/>
                  <a:pt x="305917"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8" name="Marcador de contenido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114601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ítulo, foto de contenido 17">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29768" y="550218"/>
            <a:ext cx="3827439" cy="1453896"/>
          </a:xfrm>
        </p:spPr>
        <p:txBody>
          <a:bodyPr rtlCol="0" anchor="t">
            <a:normAutofit/>
          </a:bodyPr>
          <a:lstStyle>
            <a:lvl1pPr>
              <a:defRPr sz="3200"/>
            </a:lvl1pPr>
          </a:lstStyle>
          <a:p>
            <a:pPr rtl="0"/>
            <a:r>
              <a:rPr lang="es"/>
              <a:t>Haga clic para modificar el estilo de título del patrón</a:t>
            </a:r>
          </a:p>
        </p:txBody>
      </p:sp>
      <p:sp>
        <p:nvSpPr>
          <p:cNvPr id="12" name="Marcador de posición de imagen 11">
            <a:extLst>
              <a:ext uri="{FF2B5EF4-FFF2-40B4-BE49-F238E27FC236}">
                <a16:creationId xmlns:a16="http://schemas.microsoft.com/office/drawing/2014/main" id="{14639E5C-EF58-65A1-C364-F58DE761581C}"/>
              </a:ext>
            </a:extLst>
          </p:cNvPr>
          <p:cNvSpPr>
            <a:spLocks noGrp="1"/>
          </p:cNvSpPr>
          <p:nvPr>
            <p:ph type="pic" sz="quarter" idx="13"/>
          </p:nvPr>
        </p:nvSpPr>
        <p:spPr>
          <a:xfrm>
            <a:off x="510075" y="2293494"/>
            <a:ext cx="3666744" cy="4039044"/>
          </a:xfrm>
          <a:custGeom>
            <a:avLst/>
            <a:gdLst>
              <a:gd name="connsiteX0" fmla="*/ 292716 w 3666744"/>
              <a:gd name="connsiteY0" fmla="*/ 0 h 4039044"/>
              <a:gd name="connsiteX1" fmla="*/ 3374028 w 3666744"/>
              <a:gd name="connsiteY1" fmla="*/ 0 h 4039044"/>
              <a:gd name="connsiteX2" fmla="*/ 3666744 w 3666744"/>
              <a:gd name="connsiteY2" fmla="*/ 292716 h 4039044"/>
              <a:gd name="connsiteX3" fmla="*/ 3666744 w 3666744"/>
              <a:gd name="connsiteY3" fmla="*/ 3746328 h 4039044"/>
              <a:gd name="connsiteX4" fmla="*/ 3374028 w 3666744"/>
              <a:gd name="connsiteY4" fmla="*/ 4039044 h 4039044"/>
              <a:gd name="connsiteX5" fmla="*/ 292716 w 3666744"/>
              <a:gd name="connsiteY5" fmla="*/ 4039044 h 4039044"/>
              <a:gd name="connsiteX6" fmla="*/ 0 w 3666744"/>
              <a:gd name="connsiteY6" fmla="*/ 3746328 h 4039044"/>
              <a:gd name="connsiteX7" fmla="*/ 0 w 3666744"/>
              <a:gd name="connsiteY7" fmla="*/ 292716 h 4039044"/>
              <a:gd name="connsiteX8" fmla="*/ 292716 w 3666744"/>
              <a:gd name="connsiteY8" fmla="*/ 0 h 403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6744" h="4039044">
                <a:moveTo>
                  <a:pt x="292716" y="0"/>
                </a:moveTo>
                <a:lnTo>
                  <a:pt x="3374028" y="0"/>
                </a:lnTo>
                <a:cubicBezTo>
                  <a:pt x="3535691" y="0"/>
                  <a:pt x="3666744" y="131053"/>
                  <a:pt x="3666744" y="292716"/>
                </a:cubicBezTo>
                <a:lnTo>
                  <a:pt x="3666744" y="3746328"/>
                </a:lnTo>
                <a:cubicBezTo>
                  <a:pt x="3666744" y="3907991"/>
                  <a:pt x="3535691" y="4039044"/>
                  <a:pt x="3374028" y="4039044"/>
                </a:cubicBezTo>
                <a:lnTo>
                  <a:pt x="292716" y="4039044"/>
                </a:lnTo>
                <a:cubicBezTo>
                  <a:pt x="131053" y="4039044"/>
                  <a:pt x="0" y="3907991"/>
                  <a:pt x="0" y="3746328"/>
                </a:cubicBezTo>
                <a:lnTo>
                  <a:pt x="0" y="292716"/>
                </a:lnTo>
                <a:cubicBezTo>
                  <a:pt x="0" y="131053"/>
                  <a:pt x="131053" y="0"/>
                  <a:pt x="292716" y="0"/>
                </a:cubicBezTo>
                <a:close/>
              </a:path>
            </a:pathLst>
          </a:custGeom>
          <a:blipFill dpi="0" rotWithShape="1">
            <a:blip r:embed="rId2">
              <a:alphaModFix amt="60000"/>
            </a:blip>
            <a:srcRect/>
            <a:stretch>
              <a:fillRect/>
            </a:stretch>
          </a:blipFill>
        </p:spPr>
        <p:txBody>
          <a:bodyPr wrap="square" rtlCol="0">
            <a:noAutofit/>
          </a:bodyPr>
          <a:lstStyle/>
          <a:p>
            <a:pPr rtl="0"/>
            <a:r>
              <a:rPr lang="es"/>
              <a:t>Haga clic en el icono para agregar una imagen</a:t>
            </a:r>
          </a:p>
        </p:txBody>
      </p:sp>
      <p:sp>
        <p:nvSpPr>
          <p:cNvPr id="8" name="Marcador de contenido 7">
            <a:extLst>
              <a:ext uri="{FF2B5EF4-FFF2-40B4-BE49-F238E27FC236}">
                <a16:creationId xmlns:a16="http://schemas.microsoft.com/office/drawing/2014/main" id="{83F7B03F-5EDA-605B-1A2E-F48896E48939}"/>
              </a:ext>
            </a:extLst>
          </p:cNvPr>
          <p:cNvSpPr>
            <a:spLocks noGrp="1"/>
          </p:cNvSpPr>
          <p:nvPr>
            <p:ph sz="quarter" idx="14"/>
          </p:nvPr>
        </p:nvSpPr>
        <p:spPr>
          <a:xfrm>
            <a:off x="5120787" y="549275"/>
            <a:ext cx="6561138" cy="5788152"/>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18738077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Número grande 1">
    <p:bg>
      <p:bgRef idx="1001">
        <a:schemeClr val="bg1"/>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rtlCol="0">
            <a:normAutofit/>
          </a:bodyPr>
          <a:lstStyle>
            <a:lvl1pPr algn="ctr">
              <a:defRPr sz="27800">
                <a:solidFill>
                  <a:schemeClr val="tx2">
                    <a:lumMod val="90000"/>
                    <a:lumOff val="10000"/>
                  </a:schemeClr>
                </a:solidFill>
              </a:defRPr>
            </a:lvl1pPr>
          </a:lstStyle>
          <a:p>
            <a:pPr rtl="0"/>
            <a:r>
              <a:rPr lang="es"/>
              <a:t>##%</a:t>
            </a:r>
          </a:p>
        </p:txBody>
      </p:sp>
      <p:sp>
        <p:nvSpPr>
          <p:cNvPr id="3" name="Marcador de fecha 2">
            <a:extLst>
              <a:ext uri="{FF2B5EF4-FFF2-40B4-BE49-F238E27FC236}">
                <a16:creationId xmlns:a16="http://schemas.microsoft.com/office/drawing/2014/main" id="{615DF3EE-4BB8-4215-E053-BF3ED1BB9F97}"/>
              </a:ext>
            </a:extLst>
          </p:cNvPr>
          <p:cNvSpPr>
            <a:spLocks noGrp="1"/>
          </p:cNvSpPr>
          <p:nvPr>
            <p:ph type="dt" sz="half" idx="10"/>
          </p:nvPr>
        </p:nvSpPr>
        <p:spPr/>
        <p:txBody>
          <a:bodyPr rtlCol="0"/>
          <a:lstStyle/>
          <a:p>
            <a:pPr rtl="0"/>
            <a:r>
              <a:rPr lang="en-US"/>
              <a:t>20/2/2025</a:t>
            </a:r>
          </a:p>
        </p:txBody>
      </p:sp>
      <p:sp>
        <p:nvSpPr>
          <p:cNvPr id="4" name="Marcador de pie de página 3">
            <a:extLst>
              <a:ext uri="{FF2B5EF4-FFF2-40B4-BE49-F238E27FC236}">
                <a16:creationId xmlns:a16="http://schemas.microsoft.com/office/drawing/2014/main" id="{943AE6E7-0083-439C-3FBC-ADE4BE86C1A4}"/>
              </a:ext>
            </a:extLst>
          </p:cNvPr>
          <p:cNvSpPr>
            <a:spLocks noGrp="1"/>
          </p:cNvSpPr>
          <p:nvPr>
            <p:ph type="ftr" sz="quarter" idx="11"/>
          </p:nvPr>
        </p:nvSpPr>
        <p:spPr/>
        <p:txBody>
          <a:bodyPr rtlCol="0"/>
          <a:lstStyle/>
          <a:p>
            <a:pPr rtl="0"/>
            <a:r>
              <a:rPr lang="es"/>
              <a:t>Ejemplo de Texto de pie de página</a:t>
            </a:r>
          </a:p>
        </p:txBody>
      </p:sp>
      <p:sp>
        <p:nvSpPr>
          <p:cNvPr id="5" name="Marcador de número de diapositiva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rtlCol="0"/>
          <a:lstStyle/>
          <a:p>
            <a:pPr rtl="0"/>
            <a:fld id="{CC057153-B650-4DEB-B370-79DDCFDCE934}" type="slidenum">
              <a:rPr lang="en-US" smtClean="0"/>
              <a:pPr rtl="0"/>
              <a:t>‹Nº›</a:t>
            </a:fld>
            <a:endParaRPr lang="en-US"/>
          </a:p>
        </p:txBody>
      </p:sp>
      <p:sp>
        <p:nvSpPr>
          <p:cNvPr id="7" name="Marcador de contenido 6">
            <a:extLst>
              <a:ext uri="{FF2B5EF4-FFF2-40B4-BE49-F238E27FC236}">
                <a16:creationId xmlns:a16="http://schemas.microsoft.com/office/drawing/2014/main" id="{A42AC33E-6837-F850-DF64-4475DAA059EE}"/>
              </a:ext>
            </a:extLst>
          </p:cNvPr>
          <p:cNvSpPr>
            <a:spLocks noGrp="1"/>
          </p:cNvSpPr>
          <p:nvPr>
            <p:ph sz="quarter" idx="13"/>
          </p:nvPr>
        </p:nvSpPr>
        <p:spPr>
          <a:xfrm>
            <a:off x="493775" y="4989044"/>
            <a:ext cx="11201399" cy="1225296"/>
          </a:xfrm>
        </p:spPr>
        <p:txBody>
          <a:bodyPr rtlCol="0">
            <a:normAutofit/>
          </a:bodyPr>
          <a:lstStyle>
            <a:lvl1pPr marL="0" indent="0" algn="ctr">
              <a:buNone/>
              <a:defRPr sz="2400">
                <a:solidFill>
                  <a:schemeClr val="tx2">
                    <a:lumMod val="90000"/>
                    <a:lumOff val="10000"/>
                  </a:schemeClr>
                </a:solidFill>
              </a:defRPr>
            </a:lvl1pPr>
            <a:lvl2pPr marL="228600" indent="0" algn="ctr">
              <a:buNone/>
              <a:defRPr sz="2000">
                <a:solidFill>
                  <a:schemeClr val="tx2">
                    <a:lumMod val="90000"/>
                    <a:lumOff val="10000"/>
                  </a:schemeClr>
                </a:solidFill>
              </a:defRPr>
            </a:lvl2pPr>
            <a:lvl3pPr marL="457200" indent="0" algn="ctr">
              <a:buNone/>
              <a:defRPr sz="1800">
                <a:solidFill>
                  <a:schemeClr val="tx2">
                    <a:lumMod val="90000"/>
                    <a:lumOff val="10000"/>
                  </a:schemeClr>
                </a:solidFill>
              </a:defRPr>
            </a:lvl3pPr>
            <a:lvl4pPr marL="685800" indent="0" algn="ctr">
              <a:buNone/>
              <a:defRPr sz="1600">
                <a:solidFill>
                  <a:schemeClr val="tx2">
                    <a:lumMod val="90000"/>
                    <a:lumOff val="10000"/>
                  </a:schemeClr>
                </a:solidFill>
              </a:defRPr>
            </a:lvl4pPr>
            <a:lvl5pPr marL="914400" indent="0" algn="ctr">
              <a:buNone/>
              <a:defRPr sz="1400">
                <a:solidFill>
                  <a:schemeClr val="tx2">
                    <a:lumMod val="90000"/>
                    <a:lumOff val="10000"/>
                  </a:schemeClr>
                </a:solidFill>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Tree>
    <p:extLst>
      <p:ext uri="{BB962C8B-B14F-4D97-AF65-F5344CB8AC3E}">
        <p14:creationId xmlns:p14="http://schemas.microsoft.com/office/powerpoint/2010/main" val="857570541"/>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Número grande 2">
    <p:bg>
      <p:bgRef idx="1001">
        <a:schemeClr val="bg2"/>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rtlCol="0">
            <a:normAutofit/>
          </a:bodyPr>
          <a:lstStyle>
            <a:lvl1pPr algn="ctr">
              <a:defRPr sz="27800"/>
            </a:lvl1pPr>
          </a:lstStyle>
          <a:p>
            <a:pPr rtl="0"/>
            <a:r>
              <a:rPr lang="es"/>
              <a:t>##%</a:t>
            </a:r>
          </a:p>
        </p:txBody>
      </p:sp>
      <p:sp>
        <p:nvSpPr>
          <p:cNvPr id="3" name="Marcador de fecha 2">
            <a:extLst>
              <a:ext uri="{FF2B5EF4-FFF2-40B4-BE49-F238E27FC236}">
                <a16:creationId xmlns:a16="http://schemas.microsoft.com/office/drawing/2014/main" id="{615DF3EE-4BB8-4215-E053-BF3ED1BB9F97}"/>
              </a:ext>
            </a:extLst>
          </p:cNvPr>
          <p:cNvSpPr>
            <a:spLocks noGrp="1"/>
          </p:cNvSpPr>
          <p:nvPr>
            <p:ph type="dt" sz="half" idx="10"/>
          </p:nvPr>
        </p:nvSpPr>
        <p:spPr/>
        <p:txBody>
          <a:bodyPr rtlCol="0"/>
          <a:lstStyle/>
          <a:p>
            <a:pPr rtl="0"/>
            <a:r>
              <a:rPr lang="en-US"/>
              <a:t>20/2/2025</a:t>
            </a:r>
          </a:p>
        </p:txBody>
      </p:sp>
      <p:sp>
        <p:nvSpPr>
          <p:cNvPr id="4" name="Marcador de pie de página 3">
            <a:extLst>
              <a:ext uri="{FF2B5EF4-FFF2-40B4-BE49-F238E27FC236}">
                <a16:creationId xmlns:a16="http://schemas.microsoft.com/office/drawing/2014/main" id="{943AE6E7-0083-439C-3FBC-ADE4BE86C1A4}"/>
              </a:ext>
            </a:extLst>
          </p:cNvPr>
          <p:cNvSpPr>
            <a:spLocks noGrp="1"/>
          </p:cNvSpPr>
          <p:nvPr>
            <p:ph type="ftr" sz="quarter" idx="11"/>
          </p:nvPr>
        </p:nvSpPr>
        <p:spPr/>
        <p:txBody>
          <a:bodyPr rtlCol="0"/>
          <a:lstStyle/>
          <a:p>
            <a:pPr rtl="0"/>
            <a:r>
              <a:rPr lang="es"/>
              <a:t>Ejemplo de Texto de pie de página</a:t>
            </a:r>
          </a:p>
        </p:txBody>
      </p:sp>
      <p:sp>
        <p:nvSpPr>
          <p:cNvPr id="5" name="Marcador de número de diapositiva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rtlCol="0"/>
          <a:lstStyle/>
          <a:p>
            <a:pPr rtl="0"/>
            <a:fld id="{CC057153-B650-4DEB-B370-79DDCFDCE934}" type="slidenum">
              <a:rPr lang="en-US" smtClean="0"/>
              <a:pPr rtl="0"/>
              <a:t>‹Nº›</a:t>
            </a:fld>
            <a:endParaRPr lang="en-US"/>
          </a:p>
        </p:txBody>
      </p:sp>
      <p:sp>
        <p:nvSpPr>
          <p:cNvPr id="7" name="Marcador de contenido 6">
            <a:extLst>
              <a:ext uri="{FF2B5EF4-FFF2-40B4-BE49-F238E27FC236}">
                <a16:creationId xmlns:a16="http://schemas.microsoft.com/office/drawing/2014/main" id="{A42AC33E-6837-F850-DF64-4475DAA059EE}"/>
              </a:ext>
            </a:extLst>
          </p:cNvPr>
          <p:cNvSpPr>
            <a:spLocks noGrp="1"/>
          </p:cNvSpPr>
          <p:nvPr>
            <p:ph sz="quarter" idx="13"/>
          </p:nvPr>
        </p:nvSpPr>
        <p:spPr>
          <a:xfrm>
            <a:off x="493776" y="4989044"/>
            <a:ext cx="11201400" cy="1225296"/>
          </a:xfrm>
        </p:spPr>
        <p:txBody>
          <a:bodyPr rtlCol="0">
            <a:normAutofit/>
          </a:bodyPr>
          <a:lstStyle>
            <a:lvl1pPr marL="0" indent="0" algn="ctr">
              <a:buNone/>
              <a:defRPr sz="2800"/>
            </a:lvl1pPr>
            <a:lvl2pPr marL="228600" indent="0" algn="ctr">
              <a:buNone/>
              <a:defRPr sz="2400"/>
            </a:lvl2pPr>
            <a:lvl3pPr marL="457200" indent="0" algn="ctr">
              <a:buNone/>
              <a:defRPr sz="2000"/>
            </a:lvl3pPr>
            <a:lvl4pPr marL="685800" indent="0" algn="ctr">
              <a:buNone/>
              <a:defRPr sz="1800"/>
            </a:lvl4pPr>
            <a:lvl5pPr marL="914400" indent="0" algn="ctr">
              <a:buNone/>
              <a:defRPr sz="160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Tree>
    <p:extLst>
      <p:ext uri="{BB962C8B-B14F-4D97-AF65-F5344CB8AC3E}">
        <p14:creationId xmlns:p14="http://schemas.microsoft.com/office/powerpoint/2010/main" val="898083565"/>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Número grande 3">
    <p:bg>
      <p:bgRef idx="1001">
        <a:schemeClr val="bg1"/>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5B8561-D435-07DE-2456-79994CDFB83C}"/>
              </a:ext>
            </a:extLst>
          </p:cNvPr>
          <p:cNvSpPr>
            <a:spLocks noGrp="1"/>
          </p:cNvSpPr>
          <p:nvPr>
            <p:ph type="title" hasCustomPrompt="1"/>
          </p:nvPr>
        </p:nvSpPr>
        <p:spPr>
          <a:xfrm>
            <a:off x="429768" y="603504"/>
            <a:ext cx="11201400" cy="4206240"/>
          </a:xfrm>
        </p:spPr>
        <p:txBody>
          <a:bodyPr rtlCol="0">
            <a:normAutofit/>
          </a:bodyPr>
          <a:lstStyle>
            <a:lvl1pPr algn="l">
              <a:defRPr sz="27800">
                <a:solidFill>
                  <a:schemeClr val="tx2">
                    <a:lumMod val="90000"/>
                    <a:lumOff val="10000"/>
                  </a:schemeClr>
                </a:solidFill>
              </a:defRPr>
            </a:lvl1pPr>
          </a:lstStyle>
          <a:p>
            <a:pPr rtl="0"/>
            <a:r>
              <a:rPr lang="es"/>
              <a:t>##%</a:t>
            </a:r>
          </a:p>
        </p:txBody>
      </p:sp>
      <p:sp>
        <p:nvSpPr>
          <p:cNvPr id="3" name="Marcador de fecha 2">
            <a:extLst>
              <a:ext uri="{FF2B5EF4-FFF2-40B4-BE49-F238E27FC236}">
                <a16:creationId xmlns:a16="http://schemas.microsoft.com/office/drawing/2014/main" id="{615DF3EE-4BB8-4215-E053-BF3ED1BB9F97}"/>
              </a:ext>
            </a:extLst>
          </p:cNvPr>
          <p:cNvSpPr>
            <a:spLocks noGrp="1"/>
          </p:cNvSpPr>
          <p:nvPr>
            <p:ph type="dt" sz="half" idx="10"/>
          </p:nvPr>
        </p:nvSpPr>
        <p:spPr/>
        <p:txBody>
          <a:bodyPr rtlCol="0"/>
          <a:lstStyle/>
          <a:p>
            <a:pPr rtl="0"/>
            <a:r>
              <a:rPr lang="en-US"/>
              <a:t>20/2/2025</a:t>
            </a:r>
          </a:p>
        </p:txBody>
      </p:sp>
      <p:sp>
        <p:nvSpPr>
          <p:cNvPr id="4" name="Marcador de pie de página 3">
            <a:extLst>
              <a:ext uri="{FF2B5EF4-FFF2-40B4-BE49-F238E27FC236}">
                <a16:creationId xmlns:a16="http://schemas.microsoft.com/office/drawing/2014/main" id="{943AE6E7-0083-439C-3FBC-ADE4BE86C1A4}"/>
              </a:ext>
            </a:extLst>
          </p:cNvPr>
          <p:cNvSpPr>
            <a:spLocks noGrp="1"/>
          </p:cNvSpPr>
          <p:nvPr>
            <p:ph type="ftr" sz="quarter" idx="11"/>
          </p:nvPr>
        </p:nvSpPr>
        <p:spPr/>
        <p:txBody>
          <a:bodyPr rtlCol="0"/>
          <a:lstStyle/>
          <a:p>
            <a:pPr rtl="0"/>
            <a:r>
              <a:rPr lang="es"/>
              <a:t>Ejemplo de Texto de pie de página</a:t>
            </a:r>
          </a:p>
        </p:txBody>
      </p:sp>
      <p:sp>
        <p:nvSpPr>
          <p:cNvPr id="5" name="Marcador de número de diapositiva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rtlCol="0"/>
          <a:lstStyle/>
          <a:p>
            <a:pPr rtl="0"/>
            <a:fld id="{CC057153-B650-4DEB-B370-79DDCFDCE934}" type="slidenum">
              <a:rPr lang="en-US" smtClean="0"/>
              <a:pPr rtl="0"/>
              <a:t>‹Nº›</a:t>
            </a:fld>
            <a:endParaRPr lang="en-US"/>
          </a:p>
        </p:txBody>
      </p:sp>
      <p:sp>
        <p:nvSpPr>
          <p:cNvPr id="7" name="Marcador de contenido 6">
            <a:extLst>
              <a:ext uri="{FF2B5EF4-FFF2-40B4-BE49-F238E27FC236}">
                <a16:creationId xmlns:a16="http://schemas.microsoft.com/office/drawing/2014/main" id="{A42AC33E-6837-F850-DF64-4475DAA059EE}"/>
              </a:ext>
            </a:extLst>
          </p:cNvPr>
          <p:cNvSpPr>
            <a:spLocks noGrp="1"/>
          </p:cNvSpPr>
          <p:nvPr>
            <p:ph sz="quarter" idx="13"/>
          </p:nvPr>
        </p:nvSpPr>
        <p:spPr>
          <a:xfrm>
            <a:off x="429768" y="4809744"/>
            <a:ext cx="5897880" cy="1353312"/>
          </a:xfrm>
        </p:spPr>
        <p:txBody>
          <a:bodyPr rtlCol="0">
            <a:normAutofit/>
          </a:bodyPr>
          <a:lstStyle>
            <a:lvl1pPr marL="0" indent="0" algn="l">
              <a:buNone/>
              <a:defRPr sz="2800">
                <a:solidFill>
                  <a:schemeClr val="tx2">
                    <a:lumMod val="90000"/>
                    <a:lumOff val="10000"/>
                  </a:schemeClr>
                </a:solidFill>
              </a:defRPr>
            </a:lvl1pPr>
            <a:lvl2pPr marL="228600" indent="0" algn="l">
              <a:buNone/>
              <a:defRPr sz="2400">
                <a:solidFill>
                  <a:schemeClr val="tx2">
                    <a:lumMod val="90000"/>
                    <a:lumOff val="10000"/>
                  </a:schemeClr>
                </a:solidFill>
              </a:defRPr>
            </a:lvl2pPr>
            <a:lvl3pPr marL="457200" indent="0" algn="l">
              <a:buNone/>
              <a:defRPr sz="2000">
                <a:solidFill>
                  <a:schemeClr val="tx2">
                    <a:lumMod val="90000"/>
                    <a:lumOff val="10000"/>
                  </a:schemeClr>
                </a:solidFill>
              </a:defRPr>
            </a:lvl3pPr>
            <a:lvl4pPr marL="685800" indent="0" algn="l">
              <a:buNone/>
              <a:defRPr sz="1800">
                <a:solidFill>
                  <a:schemeClr val="tx2">
                    <a:lumMod val="90000"/>
                    <a:lumOff val="10000"/>
                  </a:schemeClr>
                </a:solidFill>
              </a:defRPr>
            </a:lvl4pPr>
            <a:lvl5pPr marL="914400" indent="0" algn="l">
              <a:buNone/>
              <a:defRPr sz="1600">
                <a:solidFill>
                  <a:schemeClr val="tx2">
                    <a:lumMod val="90000"/>
                    <a:lumOff val="10000"/>
                  </a:schemeClr>
                </a:solidFill>
              </a:defRPr>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endParaRPr lang="en-US" dirty="0"/>
          </a:p>
        </p:txBody>
      </p:sp>
    </p:spTree>
    <p:extLst>
      <p:ext uri="{BB962C8B-B14F-4D97-AF65-F5344CB8AC3E}">
        <p14:creationId xmlns:p14="http://schemas.microsoft.com/office/powerpoint/2010/main" val="2550438903"/>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it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3F0761-EA67-F7D1-62E4-095EADA262F0}"/>
              </a:ext>
            </a:extLst>
          </p:cNvPr>
          <p:cNvSpPr>
            <a:spLocks noGrp="1"/>
          </p:cNvSpPr>
          <p:nvPr>
            <p:ph type="title" hasCustomPrompt="1"/>
          </p:nvPr>
        </p:nvSpPr>
        <p:spPr>
          <a:xfrm>
            <a:off x="1499616" y="1823376"/>
            <a:ext cx="9198864" cy="2875175"/>
          </a:xfrm>
        </p:spPr>
        <p:txBody>
          <a:bodyPr rtlCol="0" anchor="ctr">
            <a:normAutofit/>
          </a:bodyPr>
          <a:lstStyle>
            <a:lvl1pPr marL="137160" indent="-137160">
              <a:defRPr sz="4400"/>
            </a:lvl1pPr>
          </a:lstStyle>
          <a:p>
            <a:pPr rtl="0"/>
            <a:r>
              <a:rPr lang="es"/>
              <a:t>Haga clic para editar la cita</a:t>
            </a:r>
          </a:p>
        </p:txBody>
      </p:sp>
      <p:sp>
        <p:nvSpPr>
          <p:cNvPr id="3" name="Marcador de fecha 2">
            <a:extLst>
              <a:ext uri="{FF2B5EF4-FFF2-40B4-BE49-F238E27FC236}">
                <a16:creationId xmlns:a16="http://schemas.microsoft.com/office/drawing/2014/main" id="{49A78CD0-57A9-DB86-E3A3-40628E6D68B7}"/>
              </a:ext>
            </a:extLst>
          </p:cNvPr>
          <p:cNvSpPr>
            <a:spLocks noGrp="1"/>
          </p:cNvSpPr>
          <p:nvPr>
            <p:ph type="dt" sz="half" idx="10"/>
          </p:nvPr>
        </p:nvSpPr>
        <p:spPr/>
        <p:txBody>
          <a:bodyPr rtlCol="0"/>
          <a:lstStyle/>
          <a:p>
            <a:pPr rtl="0"/>
            <a:r>
              <a:rPr lang="en-US"/>
              <a:t>20/2/2025</a:t>
            </a:r>
          </a:p>
        </p:txBody>
      </p:sp>
      <p:sp>
        <p:nvSpPr>
          <p:cNvPr id="4" name="Marcador de pie de página 3">
            <a:extLst>
              <a:ext uri="{FF2B5EF4-FFF2-40B4-BE49-F238E27FC236}">
                <a16:creationId xmlns:a16="http://schemas.microsoft.com/office/drawing/2014/main" id="{B54C2DF4-76B6-1299-74E1-66F403C01A3C}"/>
              </a:ext>
            </a:extLst>
          </p:cNvPr>
          <p:cNvSpPr>
            <a:spLocks noGrp="1"/>
          </p:cNvSpPr>
          <p:nvPr>
            <p:ph type="ftr" sz="quarter" idx="11"/>
          </p:nvPr>
        </p:nvSpPr>
        <p:spPr/>
        <p:txBody>
          <a:bodyPr rtlCol="0"/>
          <a:lstStyle/>
          <a:p>
            <a:pPr rtl="0"/>
            <a:r>
              <a:rPr lang="es"/>
              <a:t>Ejemplo de Texto de pie de página</a:t>
            </a:r>
          </a:p>
        </p:txBody>
      </p:sp>
      <p:sp>
        <p:nvSpPr>
          <p:cNvPr id="5" name="Marcador de número de diapositiva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rtlCol="0"/>
          <a:lstStyle/>
          <a:p>
            <a:pPr rtl="0"/>
            <a:fld id="{CC057153-B650-4DEB-B370-79DDCFDCE934}" type="slidenum">
              <a:rPr lang="en-US" smtClean="0"/>
              <a:pPr rtl="0"/>
              <a:t>‹Nº›</a:t>
            </a:fld>
            <a:endParaRPr lang="en-US"/>
          </a:p>
        </p:txBody>
      </p:sp>
      <p:sp>
        <p:nvSpPr>
          <p:cNvPr id="7" name="Marcador de contenido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636776" y="5276088"/>
            <a:ext cx="9061704" cy="466344"/>
          </a:xfrm>
        </p:spPr>
        <p:txBody>
          <a:bodyPr rtlCol="0">
            <a:normAutofit/>
          </a:bodyPr>
          <a:lstStyle>
            <a:lvl1pPr marL="0" indent="0">
              <a:buNone/>
              <a:defRPr sz="2200" b="1">
                <a:solidFill>
                  <a:schemeClr val="tx2">
                    <a:lumMod val="75000"/>
                    <a:lumOff val="25000"/>
                  </a:schemeClr>
                </a:solidFill>
              </a:defRPr>
            </a:lvl1pPr>
            <a:lvl2pPr marL="228600" indent="0">
              <a:buNone/>
              <a:defRPr sz="2000" b="1">
                <a:solidFill>
                  <a:schemeClr val="tx2">
                    <a:lumMod val="75000"/>
                    <a:lumOff val="25000"/>
                  </a:schemeClr>
                </a:solidFill>
              </a:defRPr>
            </a:lvl2pPr>
            <a:lvl3pPr marL="457200" indent="0">
              <a:buNone/>
              <a:defRPr sz="1800" b="1">
                <a:solidFill>
                  <a:schemeClr val="tx2">
                    <a:lumMod val="75000"/>
                    <a:lumOff val="25000"/>
                  </a:schemeClr>
                </a:solidFill>
              </a:defRPr>
            </a:lvl3pPr>
            <a:lvl4pPr marL="685800" indent="0">
              <a:buNone/>
              <a:defRPr sz="1600" b="1">
                <a:solidFill>
                  <a:schemeClr val="tx2">
                    <a:lumMod val="75000"/>
                    <a:lumOff val="25000"/>
                  </a:schemeClr>
                </a:solidFill>
              </a:defRPr>
            </a:lvl4pPr>
            <a:lvl5pPr marL="914400" indent="0">
              <a:buNone/>
              <a:defRPr sz="1400" b="1">
                <a:solidFill>
                  <a:schemeClr val="tx2">
                    <a:lumMod val="75000"/>
                    <a:lumOff val="25000"/>
                  </a:schemeClr>
                </a:solidFill>
              </a:defRPr>
            </a:lvl5pPr>
          </a:lstStyle>
          <a:p>
            <a:pPr lvl="0" rtl="0"/>
            <a:r>
              <a:rPr lang="es"/>
              <a:t>Autor de la cita</a:t>
            </a:r>
          </a:p>
          <a:p>
            <a:pPr lvl="1" rtl="0"/>
            <a:r>
              <a:rPr lang="es"/>
              <a:t>Segundo nivel</a:t>
            </a:r>
          </a:p>
          <a:p>
            <a:pPr lvl="2" rtl="0"/>
            <a:r>
              <a:rPr lang="es"/>
              <a:t>Tercer nivel</a:t>
            </a:r>
          </a:p>
          <a:p>
            <a:pPr lvl="3" rtl="0"/>
            <a:r>
              <a:rPr lang="es"/>
              <a:t>Cuarto nivel</a:t>
            </a:r>
          </a:p>
          <a:p>
            <a:pPr lvl="4" rtl="0"/>
            <a:r>
              <a:rPr lang="es"/>
              <a:t>Quinto nivel</a:t>
            </a:r>
          </a:p>
        </p:txBody>
      </p:sp>
    </p:spTree>
    <p:extLst>
      <p:ext uri="{BB962C8B-B14F-4D97-AF65-F5344CB8AC3E}">
        <p14:creationId xmlns:p14="http://schemas.microsoft.com/office/powerpoint/2010/main" val="2574980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ítulo, foto 1">
    <p:bg>
      <p:bgRef idx="1001">
        <a:schemeClr val="bg1"/>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429768" y="5276088"/>
            <a:ext cx="11347704" cy="786384"/>
          </a:xfrm>
        </p:spPr>
        <p:txBody>
          <a:bodyPr rtlCol="0" anchor="b">
            <a:normAutofit/>
          </a:bodyPr>
          <a:lstStyle>
            <a:lvl1pPr algn="l">
              <a:defRPr sz="4400">
                <a:solidFill>
                  <a:schemeClr val="tx2"/>
                </a:solidFill>
              </a:defRPr>
            </a:lvl1pPr>
          </a:lstStyle>
          <a:p>
            <a:pPr rtl="0"/>
            <a:r>
              <a:rPr lang="es"/>
              <a:t>Haga clic para modificar el estilo de título del patrón</a:t>
            </a:r>
            <a:endParaRPr lang="en-US" dirty="0"/>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429768" y="5980176"/>
            <a:ext cx="11347704" cy="530352"/>
          </a:xfrm>
        </p:spPr>
        <p:txBody>
          <a:bodyPr rtlCol="0" anchor="t">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8" name="Marcador de posición de imagen 6">
            <a:extLst>
              <a:ext uri="{FF2B5EF4-FFF2-40B4-BE49-F238E27FC236}">
                <a16:creationId xmlns:a16="http://schemas.microsoft.com/office/drawing/2014/main" id="{F9A648C8-0436-6FAF-8B52-BA15EFB5F90C}"/>
              </a:ext>
            </a:extLst>
          </p:cNvPr>
          <p:cNvSpPr>
            <a:spLocks noGrp="1"/>
          </p:cNvSpPr>
          <p:nvPr>
            <p:ph type="pic" sz="quarter" idx="13"/>
          </p:nvPr>
        </p:nvSpPr>
        <p:spPr>
          <a:xfrm>
            <a:off x="342901" y="343038"/>
            <a:ext cx="11506200" cy="4792766"/>
          </a:xfrm>
          <a:custGeom>
            <a:avLst/>
            <a:gdLst>
              <a:gd name="connsiteX0" fmla="*/ 292023 w 11506200"/>
              <a:gd name="connsiteY0" fmla="*/ 0 h 4792766"/>
              <a:gd name="connsiteX1" fmla="*/ 11214177 w 11506200"/>
              <a:gd name="connsiteY1" fmla="*/ 0 h 4792766"/>
              <a:gd name="connsiteX2" fmla="*/ 11506200 w 11506200"/>
              <a:gd name="connsiteY2" fmla="*/ 292023 h 4792766"/>
              <a:gd name="connsiteX3" fmla="*/ 11506200 w 11506200"/>
              <a:gd name="connsiteY3" fmla="*/ 4500743 h 4792766"/>
              <a:gd name="connsiteX4" fmla="*/ 11214177 w 11506200"/>
              <a:gd name="connsiteY4" fmla="*/ 4792766 h 4792766"/>
              <a:gd name="connsiteX5" fmla="*/ 292023 w 11506200"/>
              <a:gd name="connsiteY5" fmla="*/ 4792766 h 4792766"/>
              <a:gd name="connsiteX6" fmla="*/ 0 w 11506200"/>
              <a:gd name="connsiteY6" fmla="*/ 4500743 h 4792766"/>
              <a:gd name="connsiteX7" fmla="*/ 0 w 11506200"/>
              <a:gd name="connsiteY7" fmla="*/ 292023 h 4792766"/>
              <a:gd name="connsiteX8" fmla="*/ 292023 w 11506200"/>
              <a:gd name="connsiteY8" fmla="*/ 0 h 479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6200" h="4792766">
                <a:moveTo>
                  <a:pt x="292023" y="0"/>
                </a:moveTo>
                <a:lnTo>
                  <a:pt x="11214177" y="0"/>
                </a:lnTo>
                <a:cubicBezTo>
                  <a:pt x="11375457" y="0"/>
                  <a:pt x="11506200" y="130743"/>
                  <a:pt x="11506200" y="292023"/>
                </a:cubicBezTo>
                <a:lnTo>
                  <a:pt x="11506200" y="4500743"/>
                </a:lnTo>
                <a:cubicBezTo>
                  <a:pt x="11506200" y="4662023"/>
                  <a:pt x="11375457" y="4792766"/>
                  <a:pt x="11214177" y="4792766"/>
                </a:cubicBezTo>
                <a:lnTo>
                  <a:pt x="292023" y="4792766"/>
                </a:lnTo>
                <a:cubicBezTo>
                  <a:pt x="130743" y="4792766"/>
                  <a:pt x="0" y="4662023"/>
                  <a:pt x="0" y="4500743"/>
                </a:cubicBezTo>
                <a:lnTo>
                  <a:pt x="0" y="292023"/>
                </a:lnTo>
                <a:cubicBezTo>
                  <a:pt x="0" y="130743"/>
                  <a:pt x="130743" y="0"/>
                  <a:pt x="292023" y="0"/>
                </a:cubicBezTo>
                <a:close/>
              </a:path>
            </a:pathLst>
          </a:custGeom>
          <a:blipFill dpi="0" rotWithShape="1">
            <a:blip r:embed="rId2">
              <a:alphaModFix amt="70000"/>
            </a:blip>
            <a:srcRect/>
            <a:stretch>
              <a:fillRect/>
            </a:stretch>
          </a:blipFill>
        </p:spPr>
        <p:txBody>
          <a:bodyPr wrap="square" rtlCol="0">
            <a:noAutofit/>
          </a:bodyPr>
          <a:lstStyle/>
          <a:p>
            <a:pPr rtl="0"/>
            <a:r>
              <a:rPr lang="es"/>
              <a:t>Haga clic en el icono para agregar una imagen</a:t>
            </a:r>
          </a:p>
        </p:txBody>
      </p:sp>
      <p:sp>
        <p:nvSpPr>
          <p:cNvPr id="4" name="Marcador de fecha 3">
            <a:extLst>
              <a:ext uri="{FF2B5EF4-FFF2-40B4-BE49-F238E27FC236}">
                <a16:creationId xmlns:a16="http://schemas.microsoft.com/office/drawing/2014/main" id="{EAE2DAFA-435E-AAF9-8B67-495E5AFDCD91}"/>
              </a:ext>
            </a:extLst>
          </p:cNvPr>
          <p:cNvSpPr>
            <a:spLocks noGrp="1"/>
          </p:cNvSpPr>
          <p:nvPr>
            <p:ph type="dt" sz="half" idx="10"/>
          </p:nvPr>
        </p:nvSpPr>
        <p:spPr>
          <a:xfrm>
            <a:off x="137160" y="6519672"/>
            <a:ext cx="3494314" cy="365125"/>
          </a:xfrm>
        </p:spPr>
        <p:txBody>
          <a:bodyPr rtlCol="0"/>
          <a:lstStyle>
            <a:lvl1pPr>
              <a:defRPr>
                <a:solidFill>
                  <a:schemeClr val="tx2"/>
                </a:solidFill>
                <a:effectLst/>
              </a:defRPr>
            </a:lvl1pPr>
          </a:lstStyle>
          <a:p>
            <a:pPr rtl="0"/>
            <a:r>
              <a:rPr lang="en-US"/>
              <a:t>20/2/2025</a:t>
            </a:r>
          </a:p>
        </p:txBody>
      </p:sp>
      <p:sp>
        <p:nvSpPr>
          <p:cNvPr id="5" name="Marcador de pie de página 4">
            <a:extLst>
              <a:ext uri="{FF2B5EF4-FFF2-40B4-BE49-F238E27FC236}">
                <a16:creationId xmlns:a16="http://schemas.microsoft.com/office/drawing/2014/main" id="{5B407A58-3351-E479-1A0C-2FF49FA42707}"/>
              </a:ext>
            </a:extLst>
          </p:cNvPr>
          <p:cNvSpPr>
            <a:spLocks noGrp="1"/>
          </p:cNvSpPr>
          <p:nvPr>
            <p:ph type="ftr" sz="quarter" idx="11"/>
          </p:nvPr>
        </p:nvSpPr>
        <p:spPr>
          <a:xfrm>
            <a:off x="8876521" y="6519672"/>
            <a:ext cx="2805405" cy="365125"/>
          </a:xfrm>
        </p:spPr>
        <p:txBody>
          <a:bodyPr rtlCol="0"/>
          <a:lstStyle>
            <a:lvl1pPr>
              <a:defRPr>
                <a:solidFill>
                  <a:schemeClr val="tx2"/>
                </a:solidFill>
                <a:effectLst/>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81789E10-2433-2ECB-9C92-571B583A4CF1}"/>
              </a:ext>
            </a:extLst>
          </p:cNvPr>
          <p:cNvSpPr>
            <a:spLocks noGrp="1"/>
          </p:cNvSpPr>
          <p:nvPr>
            <p:ph type="sldNum" sz="quarter" idx="12"/>
          </p:nvPr>
        </p:nvSpPr>
        <p:spPr>
          <a:xfrm>
            <a:off x="11632162" y="6519672"/>
            <a:ext cx="429207" cy="365125"/>
          </a:xfrm>
        </p:spPr>
        <p:txBody>
          <a:bodyPr rtlCol="0"/>
          <a:lstStyle>
            <a:lvl1pPr>
              <a:defRPr>
                <a:solidFill>
                  <a:schemeClr val="tx2"/>
                </a:solidFill>
                <a:effectLst/>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40176852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ita 2">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04A9563B-AAD5-FEB6-A529-82D8BF95E524}"/>
              </a:ext>
            </a:extLst>
          </p:cNvPr>
          <p:cNvSpPr/>
          <p:nvPr userDrawn="1"/>
        </p:nvSpPr>
        <p:spPr>
          <a:xfrm>
            <a:off x="806386" y="760151"/>
            <a:ext cx="10579222" cy="5337698"/>
          </a:xfrm>
          <a:prstGeom prst="roundRect">
            <a:avLst>
              <a:gd name="adj" fmla="val 6093"/>
            </a:avLst>
          </a:pr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0EDE6"/>
              </a:solidFill>
              <a:effectLst/>
              <a:uLnTx/>
              <a:uFillTx/>
              <a:latin typeface="Neue Haas Grotesk Text Pro"/>
              <a:ea typeface="+mn-ea"/>
              <a:cs typeface="+mn-cs"/>
            </a:endParaRPr>
          </a:p>
        </p:txBody>
      </p:sp>
      <p:sp>
        <p:nvSpPr>
          <p:cNvPr id="2" name="Título 1">
            <a:extLst>
              <a:ext uri="{FF2B5EF4-FFF2-40B4-BE49-F238E27FC236}">
                <a16:creationId xmlns:a16="http://schemas.microsoft.com/office/drawing/2014/main" id="{823F0761-EA67-F7D1-62E4-095EADA262F0}"/>
              </a:ext>
            </a:extLst>
          </p:cNvPr>
          <p:cNvSpPr>
            <a:spLocks noGrp="1"/>
          </p:cNvSpPr>
          <p:nvPr>
            <p:ph type="title" hasCustomPrompt="1"/>
          </p:nvPr>
        </p:nvSpPr>
        <p:spPr>
          <a:xfrm>
            <a:off x="1655064" y="2092751"/>
            <a:ext cx="8695944" cy="2128102"/>
          </a:xfrm>
        </p:spPr>
        <p:txBody>
          <a:bodyPr rtlCol="0" anchor="ctr">
            <a:normAutofit/>
          </a:bodyPr>
          <a:lstStyle>
            <a:lvl1pPr marL="137160" indent="-137160">
              <a:lnSpc>
                <a:spcPct val="100000"/>
              </a:lnSpc>
              <a:defRPr sz="3800"/>
            </a:lvl1pPr>
          </a:lstStyle>
          <a:p>
            <a:pPr rtl="0"/>
            <a:r>
              <a:rPr lang="es"/>
              <a:t>Haga clic para editar la cita</a:t>
            </a:r>
          </a:p>
        </p:txBody>
      </p:sp>
      <p:sp>
        <p:nvSpPr>
          <p:cNvPr id="3" name="Marcador de fecha 2">
            <a:extLst>
              <a:ext uri="{FF2B5EF4-FFF2-40B4-BE49-F238E27FC236}">
                <a16:creationId xmlns:a16="http://schemas.microsoft.com/office/drawing/2014/main" id="{49A78CD0-57A9-DB86-E3A3-40628E6D68B7}"/>
              </a:ext>
            </a:extLst>
          </p:cNvPr>
          <p:cNvSpPr>
            <a:spLocks noGrp="1"/>
          </p:cNvSpPr>
          <p:nvPr>
            <p:ph type="dt" sz="half" idx="10"/>
          </p:nvPr>
        </p:nvSpPr>
        <p:spPr/>
        <p:txBody>
          <a:bodyPr rtlCol="0"/>
          <a:lstStyle/>
          <a:p>
            <a:pPr rtl="0"/>
            <a:r>
              <a:rPr lang="en-US"/>
              <a:t>20/2/2025</a:t>
            </a:r>
          </a:p>
        </p:txBody>
      </p:sp>
      <p:sp>
        <p:nvSpPr>
          <p:cNvPr id="4" name="Marcador de pie de página 3">
            <a:extLst>
              <a:ext uri="{FF2B5EF4-FFF2-40B4-BE49-F238E27FC236}">
                <a16:creationId xmlns:a16="http://schemas.microsoft.com/office/drawing/2014/main" id="{B54C2DF4-76B6-1299-74E1-66F403C01A3C}"/>
              </a:ext>
            </a:extLst>
          </p:cNvPr>
          <p:cNvSpPr>
            <a:spLocks noGrp="1"/>
          </p:cNvSpPr>
          <p:nvPr>
            <p:ph type="ftr" sz="quarter" idx="11"/>
          </p:nvPr>
        </p:nvSpPr>
        <p:spPr/>
        <p:txBody>
          <a:bodyPr rtlCol="0"/>
          <a:lstStyle/>
          <a:p>
            <a:pPr rtl="0"/>
            <a:r>
              <a:rPr lang="es"/>
              <a:t>Ejemplo de Texto de pie de página</a:t>
            </a:r>
          </a:p>
        </p:txBody>
      </p:sp>
      <p:sp>
        <p:nvSpPr>
          <p:cNvPr id="5" name="Marcador de número de diapositiva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rtlCol="0"/>
          <a:lstStyle/>
          <a:p>
            <a:pPr rtl="0"/>
            <a:fld id="{CC057153-B650-4DEB-B370-79DDCFDCE934}" type="slidenum">
              <a:rPr lang="en-US" smtClean="0"/>
              <a:pPr rtl="0"/>
              <a:t>‹Nº›</a:t>
            </a:fld>
            <a:endParaRPr lang="en-US"/>
          </a:p>
        </p:txBody>
      </p:sp>
      <p:sp>
        <p:nvSpPr>
          <p:cNvPr id="7" name="Marcador de contenido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801368" y="5120640"/>
            <a:ext cx="8549640" cy="621792"/>
          </a:xfrm>
        </p:spPr>
        <p:txBody>
          <a:bodyPr vert="horz" lIns="91440" tIns="45720" rIns="91440" bIns="45720" rtlCol="0" anchor="ctr">
            <a:normAutofit/>
          </a:bodyPr>
          <a:lstStyle>
            <a:lvl1pPr marL="0" indent="0">
              <a:buNone/>
              <a:defRPr lang="en-US" b="1" dirty="0"/>
            </a:lvl1pPr>
            <a:lvl2pPr marL="228600" indent="0">
              <a:buNone/>
              <a:defRPr lang="en-US" b="1" dirty="0"/>
            </a:lvl2pPr>
            <a:lvl3pPr marL="457200" indent="0">
              <a:buNone/>
              <a:defRPr lang="en-US" b="1" dirty="0"/>
            </a:lvl3pPr>
            <a:lvl4pPr marL="685800" indent="0">
              <a:buNone/>
              <a:defRPr lang="en-US" b="1" dirty="0"/>
            </a:lvl4pPr>
            <a:lvl5pPr marL="914400" indent="0">
              <a:buNone/>
              <a:defRPr lang="en-US" b="1" dirty="0"/>
            </a:lvl5pPr>
          </a:lstStyle>
          <a:p>
            <a:pPr lvl="0" rtl="0"/>
            <a:r>
              <a:rPr lang="es"/>
              <a:t>Autor de la cita</a:t>
            </a:r>
          </a:p>
          <a:p>
            <a:pPr lvl="1" rtl="0"/>
            <a:r>
              <a:rPr lang="es"/>
              <a:t>Segundo nivel</a:t>
            </a:r>
          </a:p>
          <a:p>
            <a:pPr lvl="2" rtl="0"/>
            <a:r>
              <a:rPr lang="es"/>
              <a:t>Tercer nivel</a:t>
            </a:r>
          </a:p>
          <a:p>
            <a:pPr lvl="3" rtl="0"/>
            <a:r>
              <a:rPr lang="es"/>
              <a:t>Cuarto nivel</a:t>
            </a:r>
          </a:p>
          <a:p>
            <a:pPr lvl="4" rtl="0"/>
            <a:r>
              <a:rPr lang="es"/>
              <a:t>Quinto nivel</a:t>
            </a:r>
          </a:p>
        </p:txBody>
      </p:sp>
    </p:spTree>
    <p:extLst>
      <p:ext uri="{BB962C8B-B14F-4D97-AF65-F5344CB8AC3E}">
        <p14:creationId xmlns:p14="http://schemas.microsoft.com/office/powerpoint/2010/main" val="186285905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Cita 3">
    <p:bg>
      <p:bgRef idx="1001">
        <a:schemeClr val="bg2"/>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438912"/>
            <a:ext cx="9619488" cy="4526280"/>
          </a:xfrm>
        </p:spPr>
        <p:txBody>
          <a:bodyPr rtlCol="0" anchor="ctr">
            <a:normAutofit/>
          </a:bodyPr>
          <a:lstStyle>
            <a:lvl1pPr marL="137160" indent="-137160" algn="l">
              <a:lnSpc>
                <a:spcPct val="100000"/>
              </a:lnSpc>
              <a:defRPr sz="4800">
                <a:solidFill>
                  <a:schemeClr val="tx1"/>
                </a:solidFill>
              </a:defRPr>
            </a:lvl1pPr>
          </a:lstStyle>
          <a:p>
            <a:pPr rtl="0"/>
            <a:r>
              <a:rPr lang="es"/>
              <a:t>Haga clic para editar la cita</a:t>
            </a:r>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576072" y="4965192"/>
            <a:ext cx="5431536" cy="1289304"/>
          </a:xfrm>
        </p:spPr>
        <p:txBody>
          <a:bodyPr rtlCol="0" anchor="b">
            <a:normAutofit/>
          </a:bodyPr>
          <a:lstStyle>
            <a:lvl1pPr marL="0" indent="0" algn="l">
              <a:buNone/>
              <a:defRPr sz="1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4" name="Marcador de fecha 3">
            <a:extLst>
              <a:ext uri="{FF2B5EF4-FFF2-40B4-BE49-F238E27FC236}">
                <a16:creationId xmlns:a16="http://schemas.microsoft.com/office/drawing/2014/main" id="{EAE2DAFA-435E-AAF9-8B67-495E5AFDCD91}"/>
              </a:ext>
            </a:extLst>
          </p:cNvPr>
          <p:cNvSpPr>
            <a:spLocks noGrp="1"/>
          </p:cNvSpPr>
          <p:nvPr>
            <p:ph type="dt" sz="half" idx="10"/>
          </p:nvPr>
        </p:nvSpPr>
        <p:spPr/>
        <p:txBody>
          <a:bodyPr rtlCol="0"/>
          <a:lstStyle>
            <a:lvl1pPr>
              <a:defRPr>
                <a:solidFill>
                  <a:schemeClr val="tx1"/>
                </a:solidFill>
              </a:defRPr>
            </a:lvl1pPr>
          </a:lstStyle>
          <a:p>
            <a:pPr rtl="0"/>
            <a:r>
              <a:rPr lang="en-US"/>
              <a:t>20/2/2025</a:t>
            </a:r>
          </a:p>
        </p:txBody>
      </p:sp>
      <p:sp>
        <p:nvSpPr>
          <p:cNvPr id="5" name="Marcador de pie de página 4">
            <a:extLst>
              <a:ext uri="{FF2B5EF4-FFF2-40B4-BE49-F238E27FC236}">
                <a16:creationId xmlns:a16="http://schemas.microsoft.com/office/drawing/2014/main" id="{5B407A58-3351-E479-1A0C-2FF49FA42707}"/>
              </a:ext>
            </a:extLst>
          </p:cNvPr>
          <p:cNvSpPr>
            <a:spLocks noGrp="1"/>
          </p:cNvSpPr>
          <p:nvPr>
            <p:ph type="ftr" sz="quarter" idx="11"/>
          </p:nvPr>
        </p:nvSpPr>
        <p:spPr/>
        <p:txBody>
          <a:bodyPr rtlCol="0"/>
          <a:lstStyle>
            <a:lvl1pPr>
              <a:defRPr>
                <a:solidFill>
                  <a:schemeClr val="tx1"/>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rtlCol="0"/>
          <a:lstStyle>
            <a:lvl1pPr>
              <a:defRPr>
                <a:solidFill>
                  <a:schemeClr val="tx1"/>
                </a:solidFill>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82477535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Cita 4">
    <p:bg>
      <p:bgRef idx="1001">
        <a:schemeClr val="bg2"/>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1179576"/>
            <a:ext cx="9317736" cy="3785616"/>
          </a:xfrm>
        </p:spPr>
        <p:txBody>
          <a:bodyPr rtlCol="0" anchor="b">
            <a:normAutofit/>
          </a:bodyPr>
          <a:lstStyle>
            <a:lvl1pPr marL="137160" indent="-137160" algn="l">
              <a:lnSpc>
                <a:spcPct val="100000"/>
              </a:lnSpc>
              <a:defRPr sz="4800">
                <a:solidFill>
                  <a:schemeClr val="tx1"/>
                </a:solidFill>
              </a:defRPr>
            </a:lvl1pPr>
          </a:lstStyle>
          <a:p>
            <a:pPr rtl="0"/>
            <a:r>
              <a:rPr lang="es"/>
              <a:t>Haga clic para editar la cita</a:t>
            </a:r>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576072" y="4965192"/>
            <a:ext cx="5431536" cy="1289304"/>
          </a:xfrm>
        </p:spPr>
        <p:txBody>
          <a:bodyPr rtlCol="0" anchor="ctr">
            <a:normAutofit/>
          </a:bodyPr>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4" name="Marcador de fecha 3">
            <a:extLst>
              <a:ext uri="{FF2B5EF4-FFF2-40B4-BE49-F238E27FC236}">
                <a16:creationId xmlns:a16="http://schemas.microsoft.com/office/drawing/2014/main" id="{EAE2DAFA-435E-AAF9-8B67-495E5AFDCD91}"/>
              </a:ext>
            </a:extLst>
          </p:cNvPr>
          <p:cNvSpPr>
            <a:spLocks noGrp="1"/>
          </p:cNvSpPr>
          <p:nvPr>
            <p:ph type="dt" sz="half" idx="10"/>
          </p:nvPr>
        </p:nvSpPr>
        <p:spPr/>
        <p:txBody>
          <a:bodyPr rtlCol="0"/>
          <a:lstStyle>
            <a:lvl1pPr>
              <a:defRPr>
                <a:solidFill>
                  <a:schemeClr val="tx1"/>
                </a:solidFill>
              </a:defRPr>
            </a:lvl1pPr>
          </a:lstStyle>
          <a:p>
            <a:pPr rtl="0"/>
            <a:r>
              <a:rPr lang="en-US"/>
              <a:t>20/2/2025</a:t>
            </a:r>
          </a:p>
        </p:txBody>
      </p:sp>
      <p:sp>
        <p:nvSpPr>
          <p:cNvPr id="5" name="Marcador de pie de página 4">
            <a:extLst>
              <a:ext uri="{FF2B5EF4-FFF2-40B4-BE49-F238E27FC236}">
                <a16:creationId xmlns:a16="http://schemas.microsoft.com/office/drawing/2014/main" id="{5B407A58-3351-E479-1A0C-2FF49FA42707}"/>
              </a:ext>
            </a:extLst>
          </p:cNvPr>
          <p:cNvSpPr>
            <a:spLocks noGrp="1"/>
          </p:cNvSpPr>
          <p:nvPr>
            <p:ph type="ftr" sz="quarter" idx="11"/>
          </p:nvPr>
        </p:nvSpPr>
        <p:spPr/>
        <p:txBody>
          <a:bodyPr rtlCol="0"/>
          <a:lstStyle>
            <a:lvl1pPr>
              <a:defRPr>
                <a:solidFill>
                  <a:schemeClr val="tx1"/>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rtlCol="0"/>
          <a:lstStyle>
            <a:lvl1pPr>
              <a:defRPr>
                <a:solidFill>
                  <a:schemeClr val="tx1"/>
                </a:solidFill>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150740455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os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F3BB49-A328-F121-7F27-DEB7C3CC2B0F}"/>
              </a:ext>
            </a:extLst>
          </p:cNvPr>
          <p:cNvSpPr>
            <a:spLocks noGrp="1"/>
          </p:cNvSpPr>
          <p:nvPr>
            <p:ph type="title"/>
          </p:nvPr>
        </p:nvSpPr>
        <p:spPr>
          <a:xfrm>
            <a:off x="429767" y="294248"/>
            <a:ext cx="11164825" cy="958480"/>
          </a:xfrm>
        </p:spPr>
        <p:txBody>
          <a:bodyPr rtlCol="0"/>
          <a:lstStyle/>
          <a:p>
            <a:pPr rtl="0"/>
            <a:r>
              <a:rPr lang="es"/>
              <a:t>Haga clic para modificar el estilo de título del patrón</a:t>
            </a:r>
          </a:p>
        </p:txBody>
      </p:sp>
      <p:sp>
        <p:nvSpPr>
          <p:cNvPr id="9" name="Marcador de texto 8">
            <a:extLst>
              <a:ext uri="{FF2B5EF4-FFF2-40B4-BE49-F238E27FC236}">
                <a16:creationId xmlns:a16="http://schemas.microsoft.com/office/drawing/2014/main" id="{DA7BFCD9-16A4-5745-7BB3-7836095FF16B}"/>
              </a:ext>
            </a:extLst>
          </p:cNvPr>
          <p:cNvSpPr>
            <a:spLocks noGrp="1"/>
          </p:cNvSpPr>
          <p:nvPr>
            <p:ph type="body" sz="quarter" idx="13"/>
          </p:nvPr>
        </p:nvSpPr>
        <p:spPr>
          <a:xfrm>
            <a:off x="430213" y="2020825"/>
            <a:ext cx="5211762" cy="434340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11" name="Marcador de texto 10">
            <a:extLst>
              <a:ext uri="{FF2B5EF4-FFF2-40B4-BE49-F238E27FC236}">
                <a16:creationId xmlns:a16="http://schemas.microsoft.com/office/drawing/2014/main" id="{F30EDC57-7D17-D4C8-5C60-A44A480EA997}"/>
              </a:ext>
            </a:extLst>
          </p:cNvPr>
          <p:cNvSpPr>
            <a:spLocks noGrp="1"/>
          </p:cNvSpPr>
          <p:nvPr>
            <p:ph type="body" sz="quarter" idx="14"/>
          </p:nvPr>
        </p:nvSpPr>
        <p:spPr>
          <a:xfrm>
            <a:off x="6381750" y="2020824"/>
            <a:ext cx="5213350" cy="434340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897D0B7E-1A60-DA52-6965-92412B1C2F9F}"/>
              </a:ext>
            </a:extLst>
          </p:cNvPr>
          <p:cNvSpPr>
            <a:spLocks noGrp="1"/>
          </p:cNvSpPr>
          <p:nvPr>
            <p:ph type="dt" sz="half" idx="10"/>
          </p:nvPr>
        </p:nvSpPr>
        <p:spPr/>
        <p:txBody>
          <a:bodyPr rtlCol="0"/>
          <a:lstStyle/>
          <a:p>
            <a:pPr rtl="0"/>
            <a:r>
              <a:rPr lang="en-US"/>
              <a:t>20/2/2025</a:t>
            </a:r>
          </a:p>
        </p:txBody>
      </p:sp>
      <p:sp>
        <p:nvSpPr>
          <p:cNvPr id="6" name="Marcador de pie de página 5">
            <a:extLst>
              <a:ext uri="{FF2B5EF4-FFF2-40B4-BE49-F238E27FC236}">
                <a16:creationId xmlns:a16="http://schemas.microsoft.com/office/drawing/2014/main" id="{C2BDD5A2-CE3E-3215-6DAA-F75C0D1229DA}"/>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5770834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FEE969-634D-6E32-D227-18E9282C6F9E}"/>
              </a:ext>
            </a:extLst>
          </p:cNvPr>
          <p:cNvSpPr>
            <a:spLocks noGrp="1"/>
          </p:cNvSpPr>
          <p:nvPr>
            <p:ph type="title"/>
          </p:nvPr>
        </p:nvSpPr>
        <p:spPr>
          <a:xfrm>
            <a:off x="429768" y="276166"/>
            <a:ext cx="11164824" cy="976562"/>
          </a:xfrm>
        </p:spPr>
        <p:txBody>
          <a:bodyPr rtlCol="0"/>
          <a:lstStyle/>
          <a:p>
            <a:pPr rtl="0"/>
            <a:r>
              <a:rPr lang="es"/>
              <a:t>Haga clic para modificar el estilo de título del patrón</a:t>
            </a:r>
          </a:p>
        </p:txBody>
      </p:sp>
      <p:sp>
        <p:nvSpPr>
          <p:cNvPr id="3" name="Marcador de texto 2">
            <a:extLst>
              <a:ext uri="{FF2B5EF4-FFF2-40B4-BE49-F238E27FC236}">
                <a16:creationId xmlns:a16="http://schemas.microsoft.com/office/drawing/2014/main" id="{61CD26D4-290A-F0ED-7D62-41EDA6FEC2B9}"/>
              </a:ext>
            </a:extLst>
          </p:cNvPr>
          <p:cNvSpPr>
            <a:spLocks noGrp="1"/>
          </p:cNvSpPr>
          <p:nvPr>
            <p:ph type="body" idx="1"/>
          </p:nvPr>
        </p:nvSpPr>
        <p:spPr>
          <a:xfrm>
            <a:off x="429767" y="1380744"/>
            <a:ext cx="5212080" cy="559834"/>
          </a:xfrm>
        </p:spPr>
        <p:txBody>
          <a:bodyPr rtlCol="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
              <a:t>Haga clic para modificar los estilos de texto del patrón</a:t>
            </a:r>
          </a:p>
        </p:txBody>
      </p:sp>
      <p:sp>
        <p:nvSpPr>
          <p:cNvPr id="11" name="Marcador de texto 10">
            <a:extLst>
              <a:ext uri="{FF2B5EF4-FFF2-40B4-BE49-F238E27FC236}">
                <a16:creationId xmlns:a16="http://schemas.microsoft.com/office/drawing/2014/main" id="{7B5BB1DC-4DAA-D220-25A9-5752C158FDD3}"/>
              </a:ext>
            </a:extLst>
          </p:cNvPr>
          <p:cNvSpPr>
            <a:spLocks noGrp="1"/>
          </p:cNvSpPr>
          <p:nvPr>
            <p:ph type="body" sz="quarter" idx="13"/>
          </p:nvPr>
        </p:nvSpPr>
        <p:spPr>
          <a:xfrm>
            <a:off x="430213" y="2020888"/>
            <a:ext cx="5211762" cy="434340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texto 4">
            <a:extLst>
              <a:ext uri="{FF2B5EF4-FFF2-40B4-BE49-F238E27FC236}">
                <a16:creationId xmlns:a16="http://schemas.microsoft.com/office/drawing/2014/main" id="{06536620-C4F3-EEC3-DBF1-05196B1CBB55}"/>
              </a:ext>
            </a:extLst>
          </p:cNvPr>
          <p:cNvSpPr>
            <a:spLocks noGrp="1"/>
          </p:cNvSpPr>
          <p:nvPr>
            <p:ph type="body" sz="quarter" idx="3"/>
          </p:nvPr>
        </p:nvSpPr>
        <p:spPr>
          <a:xfrm>
            <a:off x="6382512" y="1380744"/>
            <a:ext cx="5212080" cy="559834"/>
          </a:xfrm>
        </p:spPr>
        <p:txBody>
          <a:bodyPr rtlCol="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
              <a:t>Haga clic para modificar los estilos de texto del patrón</a:t>
            </a:r>
          </a:p>
        </p:txBody>
      </p:sp>
      <p:sp>
        <p:nvSpPr>
          <p:cNvPr id="13" name="Marcador de texto 12">
            <a:extLst>
              <a:ext uri="{FF2B5EF4-FFF2-40B4-BE49-F238E27FC236}">
                <a16:creationId xmlns:a16="http://schemas.microsoft.com/office/drawing/2014/main" id="{BAB67A04-5E8D-18C5-D47A-A5B5CFE568A1}"/>
              </a:ext>
            </a:extLst>
          </p:cNvPr>
          <p:cNvSpPr>
            <a:spLocks noGrp="1"/>
          </p:cNvSpPr>
          <p:nvPr>
            <p:ph type="body" sz="quarter" idx="14"/>
          </p:nvPr>
        </p:nvSpPr>
        <p:spPr>
          <a:xfrm>
            <a:off x="6381750" y="2020888"/>
            <a:ext cx="5213350" cy="4343400"/>
          </a:xfrm>
        </p:spPr>
        <p:txBody>
          <a:bodyPr rtlCol="0"/>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7" name="Marcador de fecha 6">
            <a:extLst>
              <a:ext uri="{FF2B5EF4-FFF2-40B4-BE49-F238E27FC236}">
                <a16:creationId xmlns:a16="http://schemas.microsoft.com/office/drawing/2014/main" id="{4E3B3581-658A-8487-F9CB-E79F2BFF27E4}"/>
              </a:ext>
            </a:extLst>
          </p:cNvPr>
          <p:cNvSpPr>
            <a:spLocks noGrp="1"/>
          </p:cNvSpPr>
          <p:nvPr>
            <p:ph type="dt" sz="half" idx="10"/>
          </p:nvPr>
        </p:nvSpPr>
        <p:spPr/>
        <p:txBody>
          <a:bodyPr rtlCol="0"/>
          <a:lstStyle/>
          <a:p>
            <a:pPr rtl="0"/>
            <a:r>
              <a:rPr lang="en-US"/>
              <a:t>20/2/2025</a:t>
            </a:r>
          </a:p>
        </p:txBody>
      </p:sp>
      <p:sp>
        <p:nvSpPr>
          <p:cNvPr id="8" name="Marcador de pie de página 7">
            <a:extLst>
              <a:ext uri="{FF2B5EF4-FFF2-40B4-BE49-F238E27FC236}">
                <a16:creationId xmlns:a16="http://schemas.microsoft.com/office/drawing/2014/main" id="{949D76D8-9033-26CF-BF4C-AECCC685C177}"/>
              </a:ext>
            </a:extLst>
          </p:cNvPr>
          <p:cNvSpPr>
            <a:spLocks noGrp="1"/>
          </p:cNvSpPr>
          <p:nvPr>
            <p:ph type="ftr" sz="quarter" idx="11"/>
          </p:nvPr>
        </p:nvSpPr>
        <p:spPr/>
        <p:txBody>
          <a:bodyPr rtlCol="0"/>
          <a:lstStyle/>
          <a:p>
            <a:pPr rtl="0"/>
            <a:r>
              <a:rPr lang="es"/>
              <a:t>Ejemplo de Texto de pie de página</a:t>
            </a:r>
          </a:p>
        </p:txBody>
      </p:sp>
      <p:sp>
        <p:nvSpPr>
          <p:cNvPr id="9" name="Marcador de número de diapositiva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34382581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6A9F42-7FF7-F803-C075-BC4968D35E34}"/>
              </a:ext>
            </a:extLst>
          </p:cNvPr>
          <p:cNvSpPr>
            <a:spLocks noGrp="1"/>
          </p:cNvSpPr>
          <p:nvPr>
            <p:ph type="title"/>
          </p:nvPr>
        </p:nvSpPr>
        <p:spPr/>
        <p:txBody>
          <a:bodyPr rtlCol="0"/>
          <a:lstStyle/>
          <a:p>
            <a:pPr rtl="0"/>
            <a:r>
              <a:rPr lang="es"/>
              <a:t>Haga clic para modificar el estilo de título del patrón</a:t>
            </a:r>
          </a:p>
        </p:txBody>
      </p:sp>
      <p:sp>
        <p:nvSpPr>
          <p:cNvPr id="3" name="Marcador de fecha 2">
            <a:extLst>
              <a:ext uri="{FF2B5EF4-FFF2-40B4-BE49-F238E27FC236}">
                <a16:creationId xmlns:a16="http://schemas.microsoft.com/office/drawing/2014/main" id="{E89E8268-7232-2944-F1BD-399F9419B563}"/>
              </a:ext>
            </a:extLst>
          </p:cNvPr>
          <p:cNvSpPr>
            <a:spLocks noGrp="1"/>
          </p:cNvSpPr>
          <p:nvPr>
            <p:ph type="dt" sz="half" idx="10"/>
          </p:nvPr>
        </p:nvSpPr>
        <p:spPr/>
        <p:txBody>
          <a:bodyPr rtlCol="0"/>
          <a:lstStyle/>
          <a:p>
            <a:pPr rtl="0"/>
            <a:r>
              <a:rPr lang="en-US"/>
              <a:t>20/2/2025</a:t>
            </a:r>
          </a:p>
        </p:txBody>
      </p:sp>
      <p:sp>
        <p:nvSpPr>
          <p:cNvPr id="4" name="Marcador de pie de página 3">
            <a:extLst>
              <a:ext uri="{FF2B5EF4-FFF2-40B4-BE49-F238E27FC236}">
                <a16:creationId xmlns:a16="http://schemas.microsoft.com/office/drawing/2014/main" id="{6B968DDD-323F-89A1-84E3-DDBA626D9386}"/>
              </a:ext>
            </a:extLst>
          </p:cNvPr>
          <p:cNvSpPr>
            <a:spLocks noGrp="1"/>
          </p:cNvSpPr>
          <p:nvPr>
            <p:ph type="ftr" sz="quarter" idx="11"/>
          </p:nvPr>
        </p:nvSpPr>
        <p:spPr/>
        <p:txBody>
          <a:bodyPr rtlCol="0"/>
          <a:lstStyle/>
          <a:p>
            <a:pPr rtl="0"/>
            <a:r>
              <a:rPr lang="es"/>
              <a:t>Ejemplo de Texto de pie de página</a:t>
            </a:r>
          </a:p>
        </p:txBody>
      </p:sp>
      <p:sp>
        <p:nvSpPr>
          <p:cNvPr id="5" name="Marcador de número de diapositiva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35649691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9BC4D82-0182-501C-9231-46767680476E}"/>
              </a:ext>
            </a:extLst>
          </p:cNvPr>
          <p:cNvSpPr>
            <a:spLocks noGrp="1"/>
          </p:cNvSpPr>
          <p:nvPr>
            <p:ph type="dt" sz="half" idx="10"/>
          </p:nvPr>
        </p:nvSpPr>
        <p:spPr/>
        <p:txBody>
          <a:bodyPr rtlCol="0"/>
          <a:lstStyle/>
          <a:p>
            <a:pPr rtl="0"/>
            <a:r>
              <a:rPr lang="en-US"/>
              <a:t>20/2/2025</a:t>
            </a:r>
          </a:p>
        </p:txBody>
      </p:sp>
      <p:sp>
        <p:nvSpPr>
          <p:cNvPr id="3" name="Marcador de pie de página 2">
            <a:extLst>
              <a:ext uri="{FF2B5EF4-FFF2-40B4-BE49-F238E27FC236}">
                <a16:creationId xmlns:a16="http://schemas.microsoft.com/office/drawing/2014/main" id="{10EAA6C9-A7F3-19F1-D17C-A1D83FAF553F}"/>
              </a:ext>
            </a:extLst>
          </p:cNvPr>
          <p:cNvSpPr>
            <a:spLocks noGrp="1"/>
          </p:cNvSpPr>
          <p:nvPr>
            <p:ph type="ftr" sz="quarter" idx="11"/>
          </p:nvPr>
        </p:nvSpPr>
        <p:spPr/>
        <p:txBody>
          <a:bodyPr rtlCol="0"/>
          <a:lstStyle/>
          <a:p>
            <a:pPr rtl="0"/>
            <a:r>
              <a:rPr lang="es"/>
              <a:t>Ejemplo de Texto de pie de página</a:t>
            </a:r>
          </a:p>
        </p:txBody>
      </p:sp>
      <p:sp>
        <p:nvSpPr>
          <p:cNvPr id="4" name="Marcador de número de diapositiva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302917458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50C37F-77BE-E128-4248-D001C39E79C6}"/>
              </a:ext>
            </a:extLst>
          </p:cNvPr>
          <p:cNvSpPr>
            <a:spLocks noGrp="1"/>
          </p:cNvSpPr>
          <p:nvPr>
            <p:ph type="title"/>
          </p:nvPr>
        </p:nvSpPr>
        <p:spPr>
          <a:xfrm>
            <a:off x="429768" y="553616"/>
            <a:ext cx="3595634" cy="1757505"/>
          </a:xfrm>
        </p:spPr>
        <p:txBody>
          <a:bodyPr rtlCol="0" anchor="t">
            <a:normAutofit/>
          </a:bodyPr>
          <a:lstStyle>
            <a:lvl1pPr>
              <a:defRPr sz="2800"/>
            </a:lvl1pPr>
          </a:lstStyle>
          <a:p>
            <a:pPr rtl="0"/>
            <a:r>
              <a:rPr lang="es"/>
              <a:t>Haga clic para modificar el estilo de título del patrón</a:t>
            </a:r>
          </a:p>
        </p:txBody>
      </p:sp>
      <p:sp>
        <p:nvSpPr>
          <p:cNvPr id="4" name="Marcador de texto 3">
            <a:extLst>
              <a:ext uri="{FF2B5EF4-FFF2-40B4-BE49-F238E27FC236}">
                <a16:creationId xmlns:a16="http://schemas.microsoft.com/office/drawing/2014/main" id="{EC0EEBFB-2026-6A35-33ED-F008376B67A0}"/>
              </a:ext>
            </a:extLst>
          </p:cNvPr>
          <p:cNvSpPr>
            <a:spLocks noGrp="1"/>
          </p:cNvSpPr>
          <p:nvPr>
            <p:ph type="body" sz="half" idx="2"/>
          </p:nvPr>
        </p:nvSpPr>
        <p:spPr>
          <a:xfrm>
            <a:off x="429769" y="2311121"/>
            <a:ext cx="3309608" cy="3993263"/>
          </a:xfrm>
        </p:spPr>
        <p:txBody>
          <a:bodyPr rtlCol="0"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
              <a:t>Haga clic para modificar los estilos de texto del patrón</a:t>
            </a:r>
          </a:p>
        </p:txBody>
      </p:sp>
      <p:sp>
        <p:nvSpPr>
          <p:cNvPr id="3" name="Marcador de contenido 2">
            <a:extLst>
              <a:ext uri="{FF2B5EF4-FFF2-40B4-BE49-F238E27FC236}">
                <a16:creationId xmlns:a16="http://schemas.microsoft.com/office/drawing/2014/main" id="{2F3B20A8-A604-C977-02C0-083BA8663484}"/>
              </a:ext>
            </a:extLst>
          </p:cNvPr>
          <p:cNvSpPr>
            <a:spLocks noGrp="1"/>
          </p:cNvSpPr>
          <p:nvPr>
            <p:ph idx="1"/>
          </p:nvPr>
        </p:nvSpPr>
        <p:spPr>
          <a:xfrm>
            <a:off x="5136995" y="553616"/>
            <a:ext cx="6466741" cy="5752566"/>
          </a:xfrm>
        </p:spPr>
        <p:txBody>
          <a:bodyPr rtlCol="0">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5" name="Marcador de fecha 4">
            <a:extLst>
              <a:ext uri="{FF2B5EF4-FFF2-40B4-BE49-F238E27FC236}">
                <a16:creationId xmlns:a16="http://schemas.microsoft.com/office/drawing/2014/main" id="{93F05638-7A56-469A-825A-1DFA600254C8}"/>
              </a:ext>
            </a:extLst>
          </p:cNvPr>
          <p:cNvSpPr>
            <a:spLocks noGrp="1"/>
          </p:cNvSpPr>
          <p:nvPr>
            <p:ph type="dt" sz="half" idx="10"/>
          </p:nvPr>
        </p:nvSpPr>
        <p:spPr/>
        <p:txBody>
          <a:bodyPr rtlCol="0"/>
          <a:lstStyle/>
          <a:p>
            <a:pPr rtl="0"/>
            <a:r>
              <a:rPr lang="en-US"/>
              <a:t>20/2/2025</a:t>
            </a:r>
          </a:p>
        </p:txBody>
      </p:sp>
      <p:sp>
        <p:nvSpPr>
          <p:cNvPr id="6" name="Marcador de pie de página 5">
            <a:extLst>
              <a:ext uri="{FF2B5EF4-FFF2-40B4-BE49-F238E27FC236}">
                <a16:creationId xmlns:a16="http://schemas.microsoft.com/office/drawing/2014/main" id="{9C85A215-184B-2105-0279-ED02F6445831}"/>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4965990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B06A09-98CF-FAC2-3708-AECC4360C651}"/>
              </a:ext>
            </a:extLst>
          </p:cNvPr>
          <p:cNvSpPr>
            <a:spLocks noGrp="1"/>
          </p:cNvSpPr>
          <p:nvPr>
            <p:ph type="title"/>
          </p:nvPr>
        </p:nvSpPr>
        <p:spPr>
          <a:xfrm>
            <a:off x="429768" y="557784"/>
            <a:ext cx="3713996" cy="2212313"/>
          </a:xfrm>
        </p:spPr>
        <p:txBody>
          <a:bodyPr rtlCol="0" anchor="t">
            <a:normAutofit/>
          </a:bodyPr>
          <a:lstStyle>
            <a:lvl1pPr>
              <a:defRPr sz="3200"/>
            </a:lvl1pPr>
          </a:lstStyle>
          <a:p>
            <a:pPr rtl="0"/>
            <a:r>
              <a:rPr lang="es"/>
              <a:t>Haga clic para modificar el estilo de título del patrón</a:t>
            </a:r>
          </a:p>
        </p:txBody>
      </p:sp>
      <p:sp>
        <p:nvSpPr>
          <p:cNvPr id="4" name="Marcador de texto 3">
            <a:extLst>
              <a:ext uri="{FF2B5EF4-FFF2-40B4-BE49-F238E27FC236}">
                <a16:creationId xmlns:a16="http://schemas.microsoft.com/office/drawing/2014/main" id="{F32C4A61-EF2A-C5A5-B150-4448600B3937}"/>
              </a:ext>
            </a:extLst>
          </p:cNvPr>
          <p:cNvSpPr>
            <a:spLocks noGrp="1"/>
          </p:cNvSpPr>
          <p:nvPr>
            <p:ph type="body" sz="half" idx="2"/>
          </p:nvPr>
        </p:nvSpPr>
        <p:spPr>
          <a:xfrm>
            <a:off x="429767" y="2826137"/>
            <a:ext cx="3310128" cy="3434638"/>
          </a:xfrm>
        </p:spPr>
        <p:txBody>
          <a:bodyPr rtlCol="0"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
              <a:t>Haga clic para modificar los estilos de texto del patrón</a:t>
            </a:r>
          </a:p>
        </p:txBody>
      </p:sp>
      <p:sp>
        <p:nvSpPr>
          <p:cNvPr id="12" name="Marcador de posición de imagen 2">
            <a:extLst>
              <a:ext uri="{FF2B5EF4-FFF2-40B4-BE49-F238E27FC236}">
                <a16:creationId xmlns:a16="http://schemas.microsoft.com/office/drawing/2014/main" id="{ADACA751-BBB2-3E33-EA6C-54B4A7F6842B}"/>
              </a:ext>
            </a:extLst>
          </p:cNvPr>
          <p:cNvSpPr>
            <a:spLocks noGrp="1"/>
          </p:cNvSpPr>
          <p:nvPr>
            <p:ph type="pic" idx="1"/>
          </p:nvPr>
        </p:nvSpPr>
        <p:spPr>
          <a:xfrm>
            <a:off x="5063319" y="342901"/>
            <a:ext cx="6785782" cy="6172198"/>
          </a:xfrm>
          <a:custGeom>
            <a:avLst/>
            <a:gdLst>
              <a:gd name="connsiteX0" fmla="*/ 264355 w 6785782"/>
              <a:gd name="connsiteY0" fmla="*/ 0 h 6172198"/>
              <a:gd name="connsiteX1" fmla="*/ 6521427 w 6785782"/>
              <a:gd name="connsiteY1" fmla="*/ 0 h 6172198"/>
              <a:gd name="connsiteX2" fmla="*/ 6785782 w 6785782"/>
              <a:gd name="connsiteY2" fmla="*/ 264355 h 6172198"/>
              <a:gd name="connsiteX3" fmla="*/ 6785782 w 6785782"/>
              <a:gd name="connsiteY3" fmla="*/ 5907843 h 6172198"/>
              <a:gd name="connsiteX4" fmla="*/ 6521427 w 6785782"/>
              <a:gd name="connsiteY4" fmla="*/ 6172198 h 6172198"/>
              <a:gd name="connsiteX5" fmla="*/ 264355 w 6785782"/>
              <a:gd name="connsiteY5" fmla="*/ 6172198 h 6172198"/>
              <a:gd name="connsiteX6" fmla="*/ 0 w 6785782"/>
              <a:gd name="connsiteY6" fmla="*/ 5907843 h 6172198"/>
              <a:gd name="connsiteX7" fmla="*/ 0 w 6785782"/>
              <a:gd name="connsiteY7" fmla="*/ 264355 h 6172198"/>
              <a:gd name="connsiteX8" fmla="*/ 264355 w 6785782"/>
              <a:gd name="connsiteY8" fmla="*/ 0 h 617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5782" h="6172198">
                <a:moveTo>
                  <a:pt x="264355" y="0"/>
                </a:moveTo>
                <a:lnTo>
                  <a:pt x="6521427" y="0"/>
                </a:lnTo>
                <a:cubicBezTo>
                  <a:pt x="6667426" y="0"/>
                  <a:pt x="6785782" y="118356"/>
                  <a:pt x="6785782" y="264355"/>
                </a:cubicBezTo>
                <a:lnTo>
                  <a:pt x="6785782" y="5907843"/>
                </a:lnTo>
                <a:cubicBezTo>
                  <a:pt x="6785782" y="6053842"/>
                  <a:pt x="6667426" y="6172198"/>
                  <a:pt x="6521427" y="6172198"/>
                </a:cubicBezTo>
                <a:lnTo>
                  <a:pt x="264355" y="6172198"/>
                </a:lnTo>
                <a:cubicBezTo>
                  <a:pt x="118356" y="6172198"/>
                  <a:pt x="0" y="6053842"/>
                  <a:pt x="0" y="5907843"/>
                </a:cubicBezTo>
                <a:lnTo>
                  <a:pt x="0" y="264355"/>
                </a:lnTo>
                <a:cubicBezTo>
                  <a:pt x="0" y="118356"/>
                  <a:pt x="118356" y="0"/>
                  <a:pt x="264355" y="0"/>
                </a:cubicBezTo>
                <a:close/>
              </a:path>
            </a:pathLst>
          </a:custGeom>
          <a:blipFill dpi="0" rotWithShape="1">
            <a:blip r:embed="rId2">
              <a:alphaModFix amt="60000"/>
            </a:blip>
            <a:srcRect/>
            <a:stretch>
              <a:fillRect/>
            </a:stretch>
          </a:blipFill>
        </p:spPr>
        <p:txBody>
          <a:bodyPr wrap="square" rtlCol="0">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
              <a:t>Haga clic en el icono para agregar una imagen</a:t>
            </a:r>
          </a:p>
        </p:txBody>
      </p:sp>
      <p:sp>
        <p:nvSpPr>
          <p:cNvPr id="5" name="Marcador de fecha 4">
            <a:extLst>
              <a:ext uri="{FF2B5EF4-FFF2-40B4-BE49-F238E27FC236}">
                <a16:creationId xmlns:a16="http://schemas.microsoft.com/office/drawing/2014/main" id="{920B235E-39C7-4C78-20EF-DB48ECD9CB90}"/>
              </a:ext>
            </a:extLst>
          </p:cNvPr>
          <p:cNvSpPr>
            <a:spLocks noGrp="1"/>
          </p:cNvSpPr>
          <p:nvPr>
            <p:ph type="dt" sz="half" idx="10"/>
          </p:nvPr>
        </p:nvSpPr>
        <p:spPr/>
        <p:txBody>
          <a:bodyPr rtlCol="0"/>
          <a:lstStyle/>
          <a:p>
            <a:pPr rtl="0"/>
            <a:r>
              <a:rPr lang="en-US"/>
              <a:t>20/2/2025</a:t>
            </a:r>
          </a:p>
        </p:txBody>
      </p:sp>
      <p:sp>
        <p:nvSpPr>
          <p:cNvPr id="6" name="Marcador de pie de página 5">
            <a:extLst>
              <a:ext uri="{FF2B5EF4-FFF2-40B4-BE49-F238E27FC236}">
                <a16:creationId xmlns:a16="http://schemas.microsoft.com/office/drawing/2014/main" id="{7FDC75DA-9A78-9AB9-7171-95A08CC51C56}"/>
              </a:ext>
            </a:extLst>
          </p:cNvPr>
          <p:cNvSpPr>
            <a:spLocks noGrp="1"/>
          </p:cNvSpPr>
          <p:nvPr>
            <p:ph type="ftr" sz="quarter" idx="11"/>
          </p:nvPr>
        </p:nvSpPr>
        <p:spPr/>
        <p:txBody>
          <a:bodyPr rtlCol="0"/>
          <a:lstStyle/>
          <a:p>
            <a:pPr rtl="0"/>
            <a:r>
              <a:rPr lang="es"/>
              <a:t>Ejemplo de Texto de pie de página</a:t>
            </a:r>
          </a:p>
        </p:txBody>
      </p:sp>
      <p:sp>
        <p:nvSpPr>
          <p:cNvPr id="7" name="Marcador de número de diapositiva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76902161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clusión">
    <p:bg>
      <p:bgRef idx="1001">
        <a:schemeClr val="bg2"/>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429768" y="429768"/>
            <a:ext cx="10890374" cy="1627632"/>
          </a:xfrm>
        </p:spPr>
        <p:txBody>
          <a:bodyPr rtlCol="0" anchor="t">
            <a:normAutofit/>
          </a:bodyPr>
          <a:lstStyle>
            <a:lvl1pPr>
              <a:defRPr sz="5400"/>
            </a:lvl1pPr>
          </a:lstStyle>
          <a:p>
            <a:pPr rtl="0"/>
            <a:r>
              <a:rPr lang="es"/>
              <a:t>Haga clic para modificar el estilo de título del patrón</a:t>
            </a:r>
            <a:endParaRPr lang="en-US" dirty="0"/>
          </a:p>
        </p:txBody>
      </p:sp>
      <p:sp>
        <p:nvSpPr>
          <p:cNvPr id="8" name="Marcador de contenido 7">
            <a:extLst>
              <a:ext uri="{FF2B5EF4-FFF2-40B4-BE49-F238E27FC236}">
                <a16:creationId xmlns:a16="http://schemas.microsoft.com/office/drawing/2014/main" id="{C7E1FCC9-2D1D-9C6B-8C9A-E3D0A77DBEF0}"/>
              </a:ext>
            </a:extLst>
          </p:cNvPr>
          <p:cNvSpPr>
            <a:spLocks noGrp="1"/>
          </p:cNvSpPr>
          <p:nvPr>
            <p:ph sz="quarter" idx="13"/>
          </p:nvPr>
        </p:nvSpPr>
        <p:spPr>
          <a:xfrm>
            <a:off x="429768" y="3264408"/>
            <a:ext cx="10890374" cy="283464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7566284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ítulo, foto 2">
    <p:bg>
      <p:bgRef idx="1001">
        <a:schemeClr val="bg1"/>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4590288" cy="3739896"/>
          </a:xfrm>
        </p:spPr>
        <p:txBody>
          <a:bodyPr rtlCol="0" anchor="t">
            <a:normAutofit/>
          </a:bodyPr>
          <a:lstStyle>
            <a:lvl1pPr algn="l">
              <a:defRPr sz="5200">
                <a:solidFill>
                  <a:schemeClr val="tx2"/>
                </a:solidFill>
              </a:defRPr>
            </a:lvl1pPr>
          </a:lstStyle>
          <a:p>
            <a:pPr rtl="0"/>
            <a:r>
              <a:rPr lang="es"/>
              <a:t>Haga clic para modificar el estilo de título del patrón</a:t>
            </a:r>
            <a:endParaRPr lang="en-US" dirty="0"/>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206240" cy="1380744"/>
          </a:xfrm>
        </p:spPr>
        <p:txBody>
          <a:bodyPr rtlCol="0"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8" name="Marcador de posición de imagen 6">
            <a:extLst>
              <a:ext uri="{FF2B5EF4-FFF2-40B4-BE49-F238E27FC236}">
                <a16:creationId xmlns:a16="http://schemas.microsoft.com/office/drawing/2014/main" id="{55FC269D-AA10-2D35-8DD6-33E0E2CC4064}"/>
              </a:ext>
            </a:extLst>
          </p:cNvPr>
          <p:cNvSpPr>
            <a:spLocks noGrp="1"/>
          </p:cNvSpPr>
          <p:nvPr>
            <p:ph type="pic" sz="quarter" idx="13"/>
          </p:nvPr>
        </p:nvSpPr>
        <p:spPr>
          <a:xfrm>
            <a:off x="5591348"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dpi="0" rotWithShape="1">
            <a:blip r:embed="rId2">
              <a:alphaModFix amt="70000"/>
            </a:blip>
            <a:srcRect/>
            <a:stretch>
              <a:fillRect/>
            </a:stretch>
          </a:blipFill>
        </p:spPr>
        <p:txBody>
          <a:bodyPr wrap="square" rtlCol="0">
            <a:noAutofit/>
          </a:bodyPr>
          <a:lstStyle/>
          <a:p>
            <a:pPr rtl="0"/>
            <a:r>
              <a:rPr lang="es"/>
              <a:t>Haga clic en el icono para agregar una imagen</a:t>
            </a:r>
          </a:p>
        </p:txBody>
      </p:sp>
      <p:sp>
        <p:nvSpPr>
          <p:cNvPr id="4" name="Marcador de fecha 3">
            <a:extLst>
              <a:ext uri="{FF2B5EF4-FFF2-40B4-BE49-F238E27FC236}">
                <a16:creationId xmlns:a16="http://schemas.microsoft.com/office/drawing/2014/main" id="{EAE2DAFA-435E-AAF9-8B67-495E5AFDCD91}"/>
              </a:ext>
            </a:extLst>
          </p:cNvPr>
          <p:cNvSpPr>
            <a:spLocks noGrp="1"/>
          </p:cNvSpPr>
          <p:nvPr>
            <p:ph type="dt" sz="half" idx="10"/>
          </p:nvPr>
        </p:nvSpPr>
        <p:spPr/>
        <p:txBody>
          <a:bodyPr rtlCol="0"/>
          <a:lstStyle>
            <a:lvl1pPr>
              <a:defRPr>
                <a:solidFill>
                  <a:schemeClr val="tx2"/>
                </a:solidFill>
                <a:effectLst/>
              </a:defRPr>
            </a:lvl1pPr>
          </a:lstStyle>
          <a:p>
            <a:pPr rtl="0"/>
            <a:r>
              <a:rPr lang="en-US"/>
              <a:t>20/2/2025</a:t>
            </a:r>
          </a:p>
        </p:txBody>
      </p:sp>
      <p:sp>
        <p:nvSpPr>
          <p:cNvPr id="5" name="Marcador de pie de página 4">
            <a:extLst>
              <a:ext uri="{FF2B5EF4-FFF2-40B4-BE49-F238E27FC236}">
                <a16:creationId xmlns:a16="http://schemas.microsoft.com/office/drawing/2014/main" id="{5B407A58-3351-E479-1A0C-2FF49FA42707}"/>
              </a:ext>
            </a:extLst>
          </p:cNvPr>
          <p:cNvSpPr>
            <a:spLocks noGrp="1"/>
          </p:cNvSpPr>
          <p:nvPr>
            <p:ph type="ftr" sz="quarter" idx="11"/>
          </p:nvPr>
        </p:nvSpPr>
        <p:spPr/>
        <p:txBody>
          <a:bodyPr rtlCol="0"/>
          <a:lstStyle>
            <a:lvl1pPr>
              <a:defRPr>
                <a:solidFill>
                  <a:schemeClr val="tx2"/>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rtlCol="0"/>
          <a:lstStyle>
            <a:lvl1pPr>
              <a:defRPr>
                <a:solidFill>
                  <a:schemeClr val="tx2"/>
                </a:solidFill>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228875110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clusión 2">
    <p:bg>
      <p:bgRef idx="1001">
        <a:schemeClr val="bg2"/>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7433D9-FD02-59E2-0F81-A0B7201D2DA0}"/>
              </a:ext>
            </a:extLst>
          </p:cNvPr>
          <p:cNvSpPr>
            <a:spLocks noGrp="1"/>
          </p:cNvSpPr>
          <p:nvPr>
            <p:ph type="title"/>
          </p:nvPr>
        </p:nvSpPr>
        <p:spPr>
          <a:xfrm>
            <a:off x="429768" y="1627318"/>
            <a:ext cx="7370064" cy="1842020"/>
          </a:xfrm>
        </p:spPr>
        <p:txBody>
          <a:bodyPr rtlCol="0" anchor="b">
            <a:normAutofit/>
          </a:bodyPr>
          <a:lstStyle>
            <a:lvl1pPr>
              <a:defRPr sz="6000"/>
            </a:lvl1pPr>
          </a:lstStyle>
          <a:p>
            <a:pPr rtl="0"/>
            <a:r>
              <a:rPr lang="es"/>
              <a:t>Haga clic para modificar el estilo de título del patrón</a:t>
            </a:r>
            <a:endParaRPr lang="en-US" dirty="0"/>
          </a:p>
        </p:txBody>
      </p:sp>
      <p:sp>
        <p:nvSpPr>
          <p:cNvPr id="7" name="Marcador de contenido 6">
            <a:extLst>
              <a:ext uri="{FF2B5EF4-FFF2-40B4-BE49-F238E27FC236}">
                <a16:creationId xmlns:a16="http://schemas.microsoft.com/office/drawing/2014/main" id="{053FFEDA-E57B-DF13-2394-A1514E15F85A}"/>
              </a:ext>
            </a:extLst>
          </p:cNvPr>
          <p:cNvSpPr>
            <a:spLocks noGrp="1"/>
          </p:cNvSpPr>
          <p:nvPr>
            <p:ph sz="quarter" idx="14"/>
          </p:nvPr>
        </p:nvSpPr>
        <p:spPr>
          <a:xfrm>
            <a:off x="429768" y="3622673"/>
            <a:ext cx="7370064" cy="22311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4" name="Marcador de fecha 3">
            <a:extLst>
              <a:ext uri="{FF2B5EF4-FFF2-40B4-BE49-F238E27FC236}">
                <a16:creationId xmlns:a16="http://schemas.microsoft.com/office/drawing/2014/main" id="{0B9485D1-E172-8F0A-A425-3097B3ABCFB4}"/>
              </a:ext>
            </a:extLst>
          </p:cNvPr>
          <p:cNvSpPr>
            <a:spLocks noGrp="1"/>
          </p:cNvSpPr>
          <p:nvPr>
            <p:ph type="dt" sz="half" idx="10"/>
          </p:nvPr>
        </p:nvSpPr>
        <p:spPr/>
        <p:txBody>
          <a:bodyPr rtlCol="0"/>
          <a:lstStyle/>
          <a:p>
            <a:pPr rtl="0"/>
            <a:r>
              <a:rPr lang="en-US"/>
              <a:t>20/2/2025</a:t>
            </a:r>
          </a:p>
        </p:txBody>
      </p:sp>
      <p:sp>
        <p:nvSpPr>
          <p:cNvPr id="5" name="Marcador de pie de página 4">
            <a:extLst>
              <a:ext uri="{FF2B5EF4-FFF2-40B4-BE49-F238E27FC236}">
                <a16:creationId xmlns:a16="http://schemas.microsoft.com/office/drawing/2014/main" id="{B17E6B5E-6174-FD5C-41E8-FFC44C650D7E}"/>
              </a:ext>
            </a:extLst>
          </p:cNvPr>
          <p:cNvSpPr>
            <a:spLocks noGrp="1"/>
          </p:cNvSpPr>
          <p:nvPr>
            <p:ph type="ftr" sz="quarter" idx="11"/>
          </p:nvPr>
        </p:nvSpPr>
        <p:spPr/>
        <p:txBody>
          <a:bodyPr rtlCol="0"/>
          <a:lstStyle/>
          <a:p>
            <a:pPr rtl="0"/>
            <a:r>
              <a:rPr lang="es"/>
              <a:t>Ejemplo de Texto de pie de página</a:t>
            </a:r>
          </a:p>
        </p:txBody>
      </p:sp>
      <p:sp>
        <p:nvSpPr>
          <p:cNvPr id="6" name="Marcador de número de diapositiva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173970110"/>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ítulo, foto 3">
    <p:bg>
      <p:bgRef idx="1001">
        <a:schemeClr val="bg1"/>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5330952" cy="3739896"/>
          </a:xfrm>
        </p:spPr>
        <p:txBody>
          <a:bodyPr rtlCol="0" anchor="t">
            <a:normAutofit/>
          </a:bodyPr>
          <a:lstStyle>
            <a:lvl1pPr algn="l">
              <a:defRPr sz="6600">
                <a:solidFill>
                  <a:schemeClr val="tx2"/>
                </a:solidFill>
              </a:defRPr>
            </a:lvl1pPr>
          </a:lstStyle>
          <a:p>
            <a:pPr rtl="0"/>
            <a:r>
              <a:rPr lang="es"/>
              <a:t>Haga clic para modificar el estilo de título del patrón</a:t>
            </a:r>
            <a:endParaRPr lang="en-US" dirty="0"/>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517136" cy="1380744"/>
          </a:xfrm>
        </p:spPr>
        <p:txBody>
          <a:bodyPr rtlCol="0"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4" name="Marcador de fecha 3">
            <a:extLst>
              <a:ext uri="{FF2B5EF4-FFF2-40B4-BE49-F238E27FC236}">
                <a16:creationId xmlns:a16="http://schemas.microsoft.com/office/drawing/2014/main" id="{EAE2DAFA-435E-AAF9-8B67-495E5AFDCD91}"/>
              </a:ext>
            </a:extLst>
          </p:cNvPr>
          <p:cNvSpPr>
            <a:spLocks noGrp="1"/>
          </p:cNvSpPr>
          <p:nvPr>
            <p:ph type="dt" sz="half" idx="10"/>
          </p:nvPr>
        </p:nvSpPr>
        <p:spPr/>
        <p:txBody>
          <a:bodyPr rtlCol="0"/>
          <a:lstStyle>
            <a:lvl1pPr>
              <a:defRPr>
                <a:solidFill>
                  <a:schemeClr val="tx2"/>
                </a:solidFill>
                <a:effectLst/>
              </a:defRPr>
            </a:lvl1pPr>
          </a:lstStyle>
          <a:p>
            <a:pPr rtl="0"/>
            <a:r>
              <a:rPr lang="en-US"/>
              <a:t>20/2/2025</a:t>
            </a:r>
          </a:p>
        </p:txBody>
      </p:sp>
      <p:sp>
        <p:nvSpPr>
          <p:cNvPr id="5" name="Marcador de pie de página 4">
            <a:extLst>
              <a:ext uri="{FF2B5EF4-FFF2-40B4-BE49-F238E27FC236}">
                <a16:creationId xmlns:a16="http://schemas.microsoft.com/office/drawing/2014/main" id="{5B407A58-3351-E479-1A0C-2FF49FA42707}"/>
              </a:ext>
            </a:extLst>
          </p:cNvPr>
          <p:cNvSpPr>
            <a:spLocks noGrp="1"/>
          </p:cNvSpPr>
          <p:nvPr>
            <p:ph type="ftr" sz="quarter" idx="11"/>
          </p:nvPr>
        </p:nvSpPr>
        <p:spPr/>
        <p:txBody>
          <a:bodyPr rtlCol="0"/>
          <a:lstStyle>
            <a:lvl1pPr>
              <a:defRPr>
                <a:solidFill>
                  <a:schemeClr val="tx2"/>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rtlCol="0"/>
          <a:lstStyle>
            <a:lvl1pPr>
              <a:defRPr>
                <a:solidFill>
                  <a:schemeClr val="tx2"/>
                </a:solidFill>
              </a:defRPr>
            </a:lvl1pPr>
          </a:lstStyle>
          <a:p>
            <a:pPr rtl="0"/>
            <a:fld id="{CC057153-B650-4DEB-B370-79DDCFDCE934}" type="slidenum">
              <a:rPr lang="en-US" smtClean="0"/>
              <a:pPr rtl="0"/>
              <a:t>‹Nº›</a:t>
            </a:fld>
            <a:endParaRPr lang="en-US"/>
          </a:p>
        </p:txBody>
      </p:sp>
      <p:sp>
        <p:nvSpPr>
          <p:cNvPr id="11" name="Marcador de posición de imagen 6">
            <a:extLst>
              <a:ext uri="{FF2B5EF4-FFF2-40B4-BE49-F238E27FC236}">
                <a16:creationId xmlns:a16="http://schemas.microsoft.com/office/drawing/2014/main" id="{8F28510C-0939-D915-FCC8-7D8AD4475782}"/>
              </a:ext>
            </a:extLst>
          </p:cNvPr>
          <p:cNvSpPr>
            <a:spLocks noGrp="1"/>
          </p:cNvSpPr>
          <p:nvPr>
            <p:ph type="pic" sz="quarter" idx="13"/>
          </p:nvPr>
        </p:nvSpPr>
        <p:spPr>
          <a:xfrm>
            <a:off x="6517247" y="342900"/>
            <a:ext cx="5334000" cy="6172200"/>
          </a:xfrm>
          <a:custGeom>
            <a:avLst/>
            <a:gdLst>
              <a:gd name="connsiteX0" fmla="*/ 305905 w 5334000"/>
              <a:gd name="connsiteY0" fmla="*/ 0 h 6172200"/>
              <a:gd name="connsiteX1" fmla="*/ 5028095 w 5334000"/>
              <a:gd name="connsiteY1" fmla="*/ 0 h 6172200"/>
              <a:gd name="connsiteX2" fmla="*/ 5334000 w 5334000"/>
              <a:gd name="connsiteY2" fmla="*/ 305905 h 6172200"/>
              <a:gd name="connsiteX3" fmla="*/ 5334000 w 5334000"/>
              <a:gd name="connsiteY3" fmla="*/ 5866295 h 6172200"/>
              <a:gd name="connsiteX4" fmla="*/ 5028095 w 5334000"/>
              <a:gd name="connsiteY4" fmla="*/ 6172200 h 6172200"/>
              <a:gd name="connsiteX5" fmla="*/ 305905 w 5334000"/>
              <a:gd name="connsiteY5" fmla="*/ 6172200 h 6172200"/>
              <a:gd name="connsiteX6" fmla="*/ 0 w 5334000"/>
              <a:gd name="connsiteY6" fmla="*/ 5866295 h 6172200"/>
              <a:gd name="connsiteX7" fmla="*/ 0 w 5334000"/>
              <a:gd name="connsiteY7" fmla="*/ 305905 h 6172200"/>
              <a:gd name="connsiteX8" fmla="*/ 305905 w 53340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0" h="6172200">
                <a:moveTo>
                  <a:pt x="305905" y="0"/>
                </a:moveTo>
                <a:lnTo>
                  <a:pt x="5028095" y="0"/>
                </a:lnTo>
                <a:cubicBezTo>
                  <a:pt x="5197042" y="0"/>
                  <a:pt x="5334000" y="136958"/>
                  <a:pt x="5334000" y="305905"/>
                </a:cubicBezTo>
                <a:lnTo>
                  <a:pt x="5334000" y="5866295"/>
                </a:lnTo>
                <a:cubicBezTo>
                  <a:pt x="5334000" y="6035242"/>
                  <a:pt x="5197042" y="6172200"/>
                  <a:pt x="5028095" y="6172200"/>
                </a:cubicBezTo>
                <a:lnTo>
                  <a:pt x="305905" y="6172200"/>
                </a:lnTo>
                <a:cubicBezTo>
                  <a:pt x="136958" y="6172200"/>
                  <a:pt x="0" y="6035242"/>
                  <a:pt x="0" y="5866295"/>
                </a:cubicBezTo>
                <a:lnTo>
                  <a:pt x="0" y="305905"/>
                </a:lnTo>
                <a:cubicBezTo>
                  <a:pt x="0" y="136958"/>
                  <a:pt x="136958" y="0"/>
                  <a:pt x="305905" y="0"/>
                </a:cubicBezTo>
                <a:close/>
              </a:path>
            </a:pathLst>
          </a:custGeom>
          <a:blipFill dpi="0" rotWithShape="1">
            <a:blip r:embed="rId2">
              <a:alphaModFix amt="70000"/>
            </a:blip>
            <a:srcRect/>
            <a:stretch>
              <a:fillRect/>
            </a:stretch>
          </a:blipFill>
        </p:spPr>
        <p:txBody>
          <a:bodyPr wrap="square" rtlCol="0">
            <a:noAutofit/>
          </a:bodyPr>
          <a:lstStyle/>
          <a:p>
            <a:pPr rtl="0"/>
            <a:r>
              <a:rPr lang="es"/>
              <a:t>Haga clic en el icono para agregar una imagen</a:t>
            </a:r>
            <a:endParaRPr lang="en-US" dirty="0"/>
          </a:p>
        </p:txBody>
      </p:sp>
    </p:spTree>
    <p:extLst>
      <p:ext uri="{BB962C8B-B14F-4D97-AF65-F5344CB8AC3E}">
        <p14:creationId xmlns:p14="http://schemas.microsoft.com/office/powerpoint/2010/main" val="281859808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ítulo, foto 4">
    <p:bg>
      <p:bgRef idx="1001">
        <a:schemeClr val="bg1"/>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336E9A-8E96-CD8C-7598-F87632CD81CF}"/>
              </a:ext>
            </a:extLst>
          </p:cNvPr>
          <p:cNvSpPr>
            <a:spLocks noGrp="1"/>
          </p:cNvSpPr>
          <p:nvPr>
            <p:ph type="ctrTitle"/>
          </p:nvPr>
        </p:nvSpPr>
        <p:spPr>
          <a:xfrm>
            <a:off x="7269480" y="411480"/>
            <a:ext cx="4361688" cy="3968496"/>
          </a:xfrm>
        </p:spPr>
        <p:txBody>
          <a:bodyPr rtlCol="0" anchor="t">
            <a:normAutofit/>
          </a:bodyPr>
          <a:lstStyle>
            <a:lvl1pPr algn="l">
              <a:defRPr sz="5400">
                <a:solidFill>
                  <a:schemeClr val="tx2"/>
                </a:solidFill>
              </a:defRPr>
            </a:lvl1pPr>
          </a:lstStyle>
          <a:p>
            <a:pPr rtl="0"/>
            <a:r>
              <a:rPr lang="es"/>
              <a:t>Haga clic para modificar el estilo de título del patrón</a:t>
            </a:r>
            <a:endParaRPr lang="en-US" dirty="0"/>
          </a:p>
        </p:txBody>
      </p:sp>
      <p:sp>
        <p:nvSpPr>
          <p:cNvPr id="3" name="Subtítulo 2">
            <a:extLst>
              <a:ext uri="{FF2B5EF4-FFF2-40B4-BE49-F238E27FC236}">
                <a16:creationId xmlns:a16="http://schemas.microsoft.com/office/drawing/2014/main" id="{2BDC76B8-60F6-62D3-9F73-E81662203017}"/>
              </a:ext>
            </a:extLst>
          </p:cNvPr>
          <p:cNvSpPr>
            <a:spLocks noGrp="1"/>
          </p:cNvSpPr>
          <p:nvPr>
            <p:ph type="subTitle" idx="1"/>
          </p:nvPr>
        </p:nvSpPr>
        <p:spPr>
          <a:xfrm>
            <a:off x="7269480" y="4873752"/>
            <a:ext cx="4206240" cy="1380744"/>
          </a:xfrm>
        </p:spPr>
        <p:txBody>
          <a:bodyPr rtlCol="0"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
              <a:t>Haga clic para editar el estilo de subtítulo del patrón</a:t>
            </a:r>
            <a:endParaRPr lang="en-US" dirty="0"/>
          </a:p>
        </p:txBody>
      </p:sp>
      <p:sp>
        <p:nvSpPr>
          <p:cNvPr id="8" name="Marcador de posición de imagen 6">
            <a:extLst>
              <a:ext uri="{FF2B5EF4-FFF2-40B4-BE49-F238E27FC236}">
                <a16:creationId xmlns:a16="http://schemas.microsoft.com/office/drawing/2014/main" id="{55FC269D-AA10-2D35-8DD6-33E0E2CC4064}"/>
              </a:ext>
            </a:extLst>
          </p:cNvPr>
          <p:cNvSpPr>
            <a:spLocks noGrp="1"/>
          </p:cNvSpPr>
          <p:nvPr>
            <p:ph type="pic" sz="quarter" idx="13"/>
          </p:nvPr>
        </p:nvSpPr>
        <p:spPr>
          <a:xfrm>
            <a:off x="347472"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dpi="0" rotWithShape="1">
            <a:blip r:embed="rId2">
              <a:alphaModFix amt="70000"/>
            </a:blip>
            <a:srcRect/>
            <a:stretch>
              <a:fillRect/>
            </a:stretch>
          </a:blipFill>
        </p:spPr>
        <p:txBody>
          <a:bodyPr wrap="square" rtlCol="0">
            <a:noAutofit/>
          </a:bodyPr>
          <a:lstStyle/>
          <a:p>
            <a:pPr rtl="0"/>
            <a:r>
              <a:rPr lang="es"/>
              <a:t>Haga clic en el icono para agregar una imagen</a:t>
            </a:r>
          </a:p>
        </p:txBody>
      </p:sp>
      <p:sp>
        <p:nvSpPr>
          <p:cNvPr id="4" name="Marcador de fecha 3">
            <a:extLst>
              <a:ext uri="{FF2B5EF4-FFF2-40B4-BE49-F238E27FC236}">
                <a16:creationId xmlns:a16="http://schemas.microsoft.com/office/drawing/2014/main" id="{EAE2DAFA-435E-AAF9-8B67-495E5AFDCD91}"/>
              </a:ext>
            </a:extLst>
          </p:cNvPr>
          <p:cNvSpPr>
            <a:spLocks noGrp="1"/>
          </p:cNvSpPr>
          <p:nvPr>
            <p:ph type="dt" sz="half" idx="10"/>
          </p:nvPr>
        </p:nvSpPr>
        <p:spPr/>
        <p:txBody>
          <a:bodyPr rtlCol="0"/>
          <a:lstStyle>
            <a:lvl1pPr>
              <a:defRPr>
                <a:solidFill>
                  <a:schemeClr val="tx2"/>
                </a:solidFill>
                <a:effectLst/>
              </a:defRPr>
            </a:lvl1pPr>
          </a:lstStyle>
          <a:p>
            <a:pPr rtl="0"/>
            <a:r>
              <a:rPr lang="en-US"/>
              <a:t>20/2/2025</a:t>
            </a:r>
          </a:p>
        </p:txBody>
      </p:sp>
      <p:sp>
        <p:nvSpPr>
          <p:cNvPr id="5" name="Marcador de pie de página 4">
            <a:extLst>
              <a:ext uri="{FF2B5EF4-FFF2-40B4-BE49-F238E27FC236}">
                <a16:creationId xmlns:a16="http://schemas.microsoft.com/office/drawing/2014/main" id="{5B407A58-3351-E479-1A0C-2FF49FA42707}"/>
              </a:ext>
            </a:extLst>
          </p:cNvPr>
          <p:cNvSpPr>
            <a:spLocks noGrp="1"/>
          </p:cNvSpPr>
          <p:nvPr>
            <p:ph type="ftr" sz="quarter" idx="11"/>
          </p:nvPr>
        </p:nvSpPr>
        <p:spPr/>
        <p:txBody>
          <a:bodyPr rtlCol="0"/>
          <a:lstStyle>
            <a:lvl1pPr>
              <a:defRPr>
                <a:solidFill>
                  <a:schemeClr val="tx2"/>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rtlCol="0"/>
          <a:lstStyle>
            <a:lvl1pPr>
              <a:defRPr>
                <a:solidFill>
                  <a:schemeClr val="tx2"/>
                </a:solidFill>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258084892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cabezado de sección">
    <p:bg>
      <p:bgRef idx="1001">
        <a:schemeClr val="bg2"/>
      </p:bgRef>
    </p:bg>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827A12A6-507C-2714-2F24-09ADE11584C5}"/>
              </a:ext>
            </a:extLst>
          </p:cNvPr>
          <p:cNvSpPr/>
          <p:nvPr userDrawn="1"/>
        </p:nvSpPr>
        <p:spPr>
          <a:xfrm>
            <a:off x="0" y="0"/>
            <a:ext cx="12192000" cy="6858000"/>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ítulo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rtlCol="0" anchor="b">
            <a:normAutofit/>
          </a:bodyPr>
          <a:lstStyle>
            <a:lvl1pPr>
              <a:defRPr sz="8000">
                <a:solidFill>
                  <a:schemeClr val="tx2"/>
                </a:solidFill>
              </a:defRPr>
            </a:lvl1pPr>
          </a:lstStyle>
          <a:p>
            <a:pPr rtl="0"/>
            <a:r>
              <a:rPr lang="es"/>
              <a:t>Haga clic para modificar el estilo de título del patrón</a:t>
            </a:r>
            <a:endParaRPr lang="en-US" dirty="0"/>
          </a:p>
        </p:txBody>
      </p:sp>
      <p:sp>
        <p:nvSpPr>
          <p:cNvPr id="4" name="Marcador de fecha 3">
            <a:extLst>
              <a:ext uri="{FF2B5EF4-FFF2-40B4-BE49-F238E27FC236}">
                <a16:creationId xmlns:a16="http://schemas.microsoft.com/office/drawing/2014/main" id="{8F845713-EE4C-7615-B812-531C14CF0CA2}"/>
              </a:ext>
            </a:extLst>
          </p:cNvPr>
          <p:cNvSpPr>
            <a:spLocks noGrp="1"/>
          </p:cNvSpPr>
          <p:nvPr>
            <p:ph type="dt" sz="half" idx="10"/>
          </p:nvPr>
        </p:nvSpPr>
        <p:spPr/>
        <p:txBody>
          <a:bodyPr rtlCol="0"/>
          <a:lstStyle>
            <a:lvl1pPr>
              <a:defRPr>
                <a:solidFill>
                  <a:schemeClr val="tx2"/>
                </a:solidFill>
              </a:defRPr>
            </a:lvl1pPr>
          </a:lstStyle>
          <a:p>
            <a:pPr rtl="0"/>
            <a:r>
              <a:rPr lang="en-US"/>
              <a:t>20/2/2025</a:t>
            </a:r>
          </a:p>
        </p:txBody>
      </p:sp>
      <p:sp>
        <p:nvSpPr>
          <p:cNvPr id="5" name="Marcador de pie de página 4">
            <a:extLst>
              <a:ext uri="{FF2B5EF4-FFF2-40B4-BE49-F238E27FC236}">
                <a16:creationId xmlns:a16="http://schemas.microsoft.com/office/drawing/2014/main" id="{9F1849E7-8E94-3B02-239C-AAB481596BFD}"/>
              </a:ext>
            </a:extLst>
          </p:cNvPr>
          <p:cNvSpPr>
            <a:spLocks noGrp="1"/>
          </p:cNvSpPr>
          <p:nvPr>
            <p:ph type="ftr" sz="quarter" idx="11"/>
          </p:nvPr>
        </p:nvSpPr>
        <p:spPr/>
        <p:txBody>
          <a:bodyPr rtlCol="0"/>
          <a:lstStyle>
            <a:lvl1pPr>
              <a:defRPr>
                <a:solidFill>
                  <a:schemeClr val="tx2"/>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rtlCol="0"/>
          <a:lstStyle>
            <a:lvl1pPr>
              <a:defRPr>
                <a:solidFill>
                  <a:schemeClr val="tx2"/>
                </a:solidFill>
              </a:defRPr>
            </a:lvl1pPr>
          </a:lstStyle>
          <a:p>
            <a:pPr rtl="0"/>
            <a:fld id="{84145AC3-CC88-4C8A-A6CE-8D44921B6A23}" type="slidenum">
              <a:rPr lang="en-US" smtClean="0"/>
              <a:pPr rtl="0"/>
              <a:t>‹Nº›</a:t>
            </a:fld>
            <a:endParaRPr lang="en-US"/>
          </a:p>
        </p:txBody>
      </p:sp>
    </p:spTree>
    <p:extLst>
      <p:ext uri="{BB962C8B-B14F-4D97-AF65-F5344CB8AC3E}">
        <p14:creationId xmlns:p14="http://schemas.microsoft.com/office/powerpoint/2010/main" val="2374594414"/>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E4019F8-742E-9EEF-F591-C9666AC32AF1}"/>
              </a:ext>
            </a:extLst>
          </p:cNvPr>
          <p:cNvSpPr>
            <a:spLocks noGrp="1"/>
          </p:cNvSpPr>
          <p:nvPr>
            <p:ph type="title"/>
          </p:nvPr>
        </p:nvSpPr>
        <p:spPr>
          <a:xfrm>
            <a:off x="429768" y="411480"/>
            <a:ext cx="11045952" cy="1828800"/>
          </a:xfrm>
        </p:spPr>
        <p:txBody>
          <a:bodyPr rtlCol="0" anchor="t">
            <a:normAutofit/>
          </a:bodyPr>
          <a:lstStyle>
            <a:lvl1pPr>
              <a:defRPr sz="8000"/>
            </a:lvl1pPr>
          </a:lstStyle>
          <a:p>
            <a:pPr rtl="0"/>
            <a:r>
              <a:rPr lang="es"/>
              <a:t>Haga clic para modificar el estilo de título del patrón</a:t>
            </a:r>
            <a:endParaRPr lang="en-US" dirty="0"/>
          </a:p>
        </p:txBody>
      </p:sp>
      <p:sp>
        <p:nvSpPr>
          <p:cNvPr id="7" name="Marcador de contenido 6">
            <a:extLst>
              <a:ext uri="{FF2B5EF4-FFF2-40B4-BE49-F238E27FC236}">
                <a16:creationId xmlns:a16="http://schemas.microsoft.com/office/drawing/2014/main" id="{28C8B19A-6FC1-2B71-0BFB-9274CBF396B9}"/>
              </a:ext>
            </a:extLst>
          </p:cNvPr>
          <p:cNvSpPr>
            <a:spLocks noGrp="1"/>
          </p:cNvSpPr>
          <p:nvPr>
            <p:ph sz="quarter" idx="13"/>
          </p:nvPr>
        </p:nvSpPr>
        <p:spPr>
          <a:xfrm>
            <a:off x="6272784" y="2423160"/>
            <a:ext cx="5202936" cy="3858768"/>
          </a:xfrm>
        </p:spPr>
        <p:txBody>
          <a:bodyPr vert="horz" lIns="91440" tIns="45720" rIns="91440" bIns="45720" rtlCol="0">
            <a:normAutofit/>
          </a:bodyPr>
          <a:lstStyle>
            <a:lvl1pPr marL="457200" indent="-4572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3" name="Marcador de fecha 2">
            <a:extLst>
              <a:ext uri="{FF2B5EF4-FFF2-40B4-BE49-F238E27FC236}">
                <a16:creationId xmlns:a16="http://schemas.microsoft.com/office/drawing/2014/main" id="{6CC77F2D-39D2-22F7-CF0B-39D63EBF00B7}"/>
              </a:ext>
            </a:extLst>
          </p:cNvPr>
          <p:cNvSpPr>
            <a:spLocks noGrp="1"/>
          </p:cNvSpPr>
          <p:nvPr>
            <p:ph type="dt" sz="half" idx="10"/>
          </p:nvPr>
        </p:nvSpPr>
        <p:spPr/>
        <p:txBody>
          <a:bodyPr rtlCol="0"/>
          <a:lstStyle/>
          <a:p>
            <a:pPr rtl="0"/>
            <a:r>
              <a:rPr lang="en-US"/>
              <a:t>20/2/2025</a:t>
            </a:r>
          </a:p>
        </p:txBody>
      </p:sp>
      <p:sp>
        <p:nvSpPr>
          <p:cNvPr id="4" name="Marcador de pie de página 3">
            <a:extLst>
              <a:ext uri="{FF2B5EF4-FFF2-40B4-BE49-F238E27FC236}">
                <a16:creationId xmlns:a16="http://schemas.microsoft.com/office/drawing/2014/main" id="{0B12CFE6-D05E-5478-B3A4-81DC4DCD7410}"/>
              </a:ext>
            </a:extLst>
          </p:cNvPr>
          <p:cNvSpPr>
            <a:spLocks noGrp="1"/>
          </p:cNvSpPr>
          <p:nvPr>
            <p:ph type="ftr" sz="quarter" idx="11"/>
          </p:nvPr>
        </p:nvSpPr>
        <p:spPr/>
        <p:txBody>
          <a:bodyPr rtlCol="0"/>
          <a:lstStyle/>
          <a:p>
            <a:pPr rtl="0"/>
            <a:r>
              <a:rPr lang="es"/>
              <a:t>Ejemplo de Texto de pie de página</a:t>
            </a:r>
          </a:p>
        </p:txBody>
      </p:sp>
      <p:sp>
        <p:nvSpPr>
          <p:cNvPr id="5" name="Marcador de número de diapositiva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rtlCol="0"/>
          <a:lstStyle/>
          <a:p>
            <a:pPr rtl="0"/>
            <a:fld id="{CC057153-B650-4DEB-B370-79DDCFDCE934}" type="slidenum">
              <a:rPr lang="en-US" smtClean="0"/>
              <a:t>‹Nº›</a:t>
            </a:fld>
            <a:endParaRPr lang="en-US"/>
          </a:p>
        </p:txBody>
      </p:sp>
    </p:spTree>
    <p:extLst>
      <p:ext uri="{BB962C8B-B14F-4D97-AF65-F5344CB8AC3E}">
        <p14:creationId xmlns:p14="http://schemas.microsoft.com/office/powerpoint/2010/main" val="294035622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75BFB69-9245-EC58-F1DE-FEB625BD336A}"/>
              </a:ext>
            </a:extLst>
          </p:cNvPr>
          <p:cNvSpPr>
            <a:spLocks noGrp="1"/>
          </p:cNvSpPr>
          <p:nvPr>
            <p:ph type="title"/>
          </p:nvPr>
        </p:nvSpPr>
        <p:spPr>
          <a:xfrm>
            <a:off x="429768" y="283464"/>
            <a:ext cx="10652760" cy="969264"/>
          </a:xfrm>
          <a:prstGeom prst="rect">
            <a:avLst/>
          </a:prstGeom>
        </p:spPr>
        <p:txBody>
          <a:bodyPr vert="horz" lIns="91440" tIns="45720" rIns="91440" bIns="45720" rtlCol="0" anchor="b">
            <a:normAutofit/>
          </a:bodyPr>
          <a:lstStyle/>
          <a:p>
            <a:pPr rtl="0"/>
            <a:r>
              <a:rPr lang="es"/>
              <a:t>Haga clic para modificar el estilo de título del patrón</a:t>
            </a:r>
          </a:p>
        </p:txBody>
      </p:sp>
      <p:sp>
        <p:nvSpPr>
          <p:cNvPr id="3" name="Marcador de texto 2">
            <a:extLst>
              <a:ext uri="{FF2B5EF4-FFF2-40B4-BE49-F238E27FC236}">
                <a16:creationId xmlns:a16="http://schemas.microsoft.com/office/drawing/2014/main" id="{5516AFD5-5144-C460-0CA4-644BC4A93C02}"/>
              </a:ext>
            </a:extLst>
          </p:cNvPr>
          <p:cNvSpPr>
            <a:spLocks noGrp="1"/>
          </p:cNvSpPr>
          <p:nvPr>
            <p:ph type="body" idx="1"/>
          </p:nvPr>
        </p:nvSpPr>
        <p:spPr>
          <a:xfrm>
            <a:off x="429768" y="1380744"/>
            <a:ext cx="10652760" cy="4901184"/>
          </a:xfrm>
          <a:prstGeom prst="rect">
            <a:avLst/>
          </a:prstGeom>
        </p:spPr>
        <p:txBody>
          <a:bodyPr vert="horz" lIns="91440" tIns="45720" rIns="91440" bIns="45720" rtlCol="0">
            <a:normAutofit/>
          </a:bodyPr>
          <a:lstStyle/>
          <a:p>
            <a:pPr lvl="0" rtl="0"/>
            <a:r>
              <a:rPr lang="es"/>
              <a:t>Haga clic para modificar los estilos de texto del patrón</a:t>
            </a:r>
          </a:p>
          <a:p>
            <a:pPr lvl="1" rtl="0"/>
            <a:r>
              <a:rPr lang="es"/>
              <a:t>Segundo nivel</a:t>
            </a:r>
          </a:p>
          <a:p>
            <a:pPr lvl="2" rtl="0"/>
            <a:r>
              <a:rPr lang="es"/>
              <a:t>Tercer nivel</a:t>
            </a:r>
          </a:p>
          <a:p>
            <a:pPr lvl="3" rtl="0"/>
            <a:r>
              <a:rPr lang="es"/>
              <a:t>Cuarto nivel</a:t>
            </a:r>
          </a:p>
          <a:p>
            <a:pPr lvl="4" rtl="0"/>
            <a:r>
              <a:rPr lang="es"/>
              <a:t>Quinto nivel</a:t>
            </a:r>
          </a:p>
        </p:txBody>
      </p:sp>
      <p:sp>
        <p:nvSpPr>
          <p:cNvPr id="4" name="Marcador de fecha 3">
            <a:extLst>
              <a:ext uri="{FF2B5EF4-FFF2-40B4-BE49-F238E27FC236}">
                <a16:creationId xmlns:a16="http://schemas.microsoft.com/office/drawing/2014/main" id="{3995753E-AF8A-7E04-8A1A-205B755A0215}"/>
              </a:ext>
            </a:extLst>
          </p:cNvPr>
          <p:cNvSpPr>
            <a:spLocks noGrp="1"/>
          </p:cNvSpPr>
          <p:nvPr>
            <p:ph type="dt" sz="half" idx="2"/>
          </p:nvPr>
        </p:nvSpPr>
        <p:spPr>
          <a:xfrm>
            <a:off x="429768" y="6519672"/>
            <a:ext cx="2843784" cy="338328"/>
          </a:xfrm>
          <a:prstGeom prst="rect">
            <a:avLst/>
          </a:prstGeom>
        </p:spPr>
        <p:txBody>
          <a:bodyPr vert="horz" lIns="91440" tIns="45720" rIns="91440" bIns="45720" rtlCol="0" anchor="ctr"/>
          <a:lstStyle>
            <a:lvl1pPr algn="l">
              <a:defRPr sz="800">
                <a:solidFill>
                  <a:schemeClr val="tx1"/>
                </a:solidFill>
              </a:defRPr>
            </a:lvl1pPr>
          </a:lstStyle>
          <a:p>
            <a:pPr rtl="0"/>
            <a:r>
              <a:rPr lang="en-US"/>
              <a:t>20/2/2025</a:t>
            </a:r>
          </a:p>
        </p:txBody>
      </p:sp>
      <p:sp>
        <p:nvSpPr>
          <p:cNvPr id="5" name="Marcador de pie de página 4">
            <a:extLst>
              <a:ext uri="{FF2B5EF4-FFF2-40B4-BE49-F238E27FC236}">
                <a16:creationId xmlns:a16="http://schemas.microsoft.com/office/drawing/2014/main" id="{D4E1B7C8-DA74-800B-EE14-A39E9DB32DE4}"/>
              </a:ext>
            </a:extLst>
          </p:cNvPr>
          <p:cNvSpPr>
            <a:spLocks noGrp="1"/>
          </p:cNvSpPr>
          <p:nvPr>
            <p:ph type="ftr" sz="quarter" idx="3"/>
          </p:nvPr>
        </p:nvSpPr>
        <p:spPr>
          <a:xfrm>
            <a:off x="8860536" y="6519672"/>
            <a:ext cx="2642616" cy="338328"/>
          </a:xfrm>
          <a:prstGeom prst="rect">
            <a:avLst/>
          </a:prstGeom>
        </p:spPr>
        <p:txBody>
          <a:bodyPr vert="horz" lIns="91440" tIns="45720" rIns="91440" bIns="45720" rtlCol="0" anchor="ctr"/>
          <a:lstStyle>
            <a:lvl1pPr algn="r">
              <a:defRPr sz="800">
                <a:solidFill>
                  <a:schemeClr val="tx1"/>
                </a:solidFill>
              </a:defRPr>
            </a:lvl1pPr>
          </a:lstStyle>
          <a:p>
            <a:pPr rtl="0"/>
            <a:r>
              <a:rPr lang="es"/>
              <a:t>Ejemplo de Texto de pie de página</a:t>
            </a:r>
          </a:p>
        </p:txBody>
      </p:sp>
      <p:sp>
        <p:nvSpPr>
          <p:cNvPr id="6" name="Marcador de número de diapositiva 5">
            <a:extLst>
              <a:ext uri="{FF2B5EF4-FFF2-40B4-BE49-F238E27FC236}">
                <a16:creationId xmlns:a16="http://schemas.microsoft.com/office/drawing/2014/main" id="{7AC1647D-0DF0-CA1B-F723-EF7B8F508DB7}"/>
              </a:ext>
            </a:extLst>
          </p:cNvPr>
          <p:cNvSpPr>
            <a:spLocks noGrp="1"/>
          </p:cNvSpPr>
          <p:nvPr>
            <p:ph type="sldNum" sz="quarter" idx="4"/>
          </p:nvPr>
        </p:nvSpPr>
        <p:spPr>
          <a:xfrm>
            <a:off x="11475720" y="6519672"/>
            <a:ext cx="457200" cy="338328"/>
          </a:xfrm>
          <a:prstGeom prst="rect">
            <a:avLst/>
          </a:prstGeom>
        </p:spPr>
        <p:txBody>
          <a:bodyPr vert="horz" lIns="91440" tIns="45720" rIns="91440" bIns="45720" rtlCol="0" anchor="ctr"/>
          <a:lstStyle>
            <a:lvl1pPr algn="r">
              <a:defRPr sz="800">
                <a:solidFill>
                  <a:schemeClr val="tx1"/>
                </a:solidFill>
              </a:defRPr>
            </a:lvl1pPr>
          </a:lstStyle>
          <a:p>
            <a:pPr rtl="0"/>
            <a:fld id="{CC057153-B650-4DEB-B370-79DDCFDCE934}" type="slidenum">
              <a:rPr lang="en-US" smtClean="0"/>
              <a:pPr rtl="0"/>
              <a:t>‹Nº›</a:t>
            </a:fld>
            <a:endParaRPr lang="en-US"/>
          </a:p>
        </p:txBody>
      </p:sp>
    </p:spTree>
    <p:extLst>
      <p:ext uri="{BB962C8B-B14F-4D97-AF65-F5344CB8AC3E}">
        <p14:creationId xmlns:p14="http://schemas.microsoft.com/office/powerpoint/2010/main" val="2740288441"/>
      </p:ext>
    </p:extLst>
  </p:cSld>
  <p:clrMap bg1="lt1" tx1="dk1" bg2="lt2" tx2="dk2" accent1="accent1" accent2="accent2" accent3="accent3" accent4="accent4" accent5="accent5" accent6="accent6" hlink="hlink" folHlink="folHlink"/>
  <p:sldLayoutIdLst>
    <p:sldLayoutId id="2147483677" r:id="rId1"/>
    <p:sldLayoutId id="2147483715" r:id="rId2"/>
    <p:sldLayoutId id="2147483676" r:id="rId3"/>
    <p:sldLayoutId id="2147483712" r:id="rId4"/>
    <p:sldLayoutId id="2147483698" r:id="rId5"/>
    <p:sldLayoutId id="2147483734" r:id="rId6"/>
    <p:sldLayoutId id="2147483736" r:id="rId7"/>
    <p:sldLayoutId id="2147483729" r:id="rId8"/>
    <p:sldLayoutId id="2147483716" r:id="rId9"/>
    <p:sldLayoutId id="2147483782" r:id="rId10"/>
    <p:sldLayoutId id="2147483713" r:id="rId11"/>
    <p:sldLayoutId id="2147483732" r:id="rId12"/>
    <p:sldLayoutId id="2147483662" r:id="rId13"/>
    <p:sldLayoutId id="2147483679" r:id="rId14"/>
    <p:sldLayoutId id="2147483680" r:id="rId15"/>
    <p:sldLayoutId id="2147483681" r:id="rId16"/>
    <p:sldLayoutId id="2147483778" r:id="rId17"/>
    <p:sldLayoutId id="2147483777" r:id="rId18"/>
    <p:sldLayoutId id="2147483689" r:id="rId19"/>
    <p:sldLayoutId id="2147483690" r:id="rId20"/>
    <p:sldLayoutId id="2147483707" r:id="rId21"/>
    <p:sldLayoutId id="2147483708" r:id="rId22"/>
    <p:sldLayoutId id="2147483692" r:id="rId23"/>
    <p:sldLayoutId id="2147483691" r:id="rId24"/>
    <p:sldLayoutId id="2147483743" r:id="rId25"/>
    <p:sldLayoutId id="2147483744" r:id="rId26"/>
    <p:sldLayoutId id="2147483694" r:id="rId27"/>
    <p:sldLayoutId id="2147483770" r:id="rId28"/>
    <p:sldLayoutId id="2147483769" r:id="rId29"/>
    <p:sldLayoutId id="2147483771" r:id="rId30"/>
    <p:sldLayoutId id="2147483693" r:id="rId31"/>
    <p:sldLayoutId id="2147483711" r:id="rId32"/>
    <p:sldLayoutId id="2147483672" r:id="rId33"/>
    <p:sldLayoutId id="2147483673" r:id="rId34"/>
    <p:sldLayoutId id="2147483696" r:id="rId35"/>
    <p:sldLayoutId id="2147483780" r:id="rId36"/>
    <p:sldLayoutId id="2147483740" r:id="rId37"/>
    <p:sldLayoutId id="2147483779" r:id="rId38"/>
    <p:sldLayoutId id="2147483757" r:id="rId39"/>
    <p:sldLayoutId id="2147483762" r:id="rId40"/>
    <p:sldLayoutId id="2147483764" r:id="rId41"/>
    <p:sldLayoutId id="2147483767" r:id="rId42"/>
    <p:sldLayoutId id="2147483664" r:id="rId43"/>
    <p:sldLayoutId id="2147483665" r:id="rId44"/>
    <p:sldLayoutId id="2147483666" r:id="rId45"/>
    <p:sldLayoutId id="2147483667" r:id="rId46"/>
    <p:sldLayoutId id="2147483668" r:id="rId47"/>
    <p:sldLayoutId id="2147483669" r:id="rId48"/>
    <p:sldLayoutId id="2147483685" r:id="rId49"/>
    <p:sldLayoutId id="2147483730" r:id="rId50"/>
  </p:sldLayoutIdLst>
  <p:hf sldNum="0" hdr="0" ftr="0" dt="0"/>
  <p:txStyles>
    <p:titleStyle>
      <a:lvl1pPr algn="l" defTabSz="914400" rtl="0" eaLnBrk="1" latinLnBrk="0" hangingPunct="1">
        <a:lnSpc>
          <a:spcPct val="90000"/>
        </a:lnSpc>
        <a:spcBef>
          <a:spcPct val="0"/>
        </a:spcBef>
        <a:buNone/>
        <a:defRPr sz="32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1.xml"/><Relationship Id="rId1" Type="http://schemas.openxmlformats.org/officeDocument/2006/relationships/themeOverride" Target="../theme/themeOverride1.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8.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1.xml"/><Relationship Id="rId1" Type="http://schemas.openxmlformats.org/officeDocument/2006/relationships/themeOverride" Target="../theme/themeOverride2.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8.xml"/><Relationship Id="rId1" Type="http://schemas.openxmlformats.org/officeDocument/2006/relationships/themeOverride" Target="../theme/themeOverride3.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1.xml"/><Relationship Id="rId1" Type="http://schemas.openxmlformats.org/officeDocument/2006/relationships/themeOverride" Target="../theme/themeOverride4.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7.xml"/><Relationship Id="rId1" Type="http://schemas.openxmlformats.org/officeDocument/2006/relationships/themeOverride" Target="../theme/themeOverride5.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7.xml"/><Relationship Id="rId1" Type="http://schemas.openxmlformats.org/officeDocument/2006/relationships/themeOverride" Target="../theme/themeOverride6.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C6F01-3B20-7A97-37D0-2A784ECB8D44}"/>
              </a:ext>
            </a:extLst>
          </p:cNvPr>
          <p:cNvSpPr>
            <a:spLocks noGrp="1"/>
          </p:cNvSpPr>
          <p:nvPr>
            <p:ph type="ctrTitle"/>
          </p:nvPr>
        </p:nvSpPr>
        <p:spPr>
          <a:xfrm>
            <a:off x="6604503" y="411480"/>
            <a:ext cx="5240025" cy="3968496"/>
          </a:xfrm>
        </p:spPr>
        <p:txBody>
          <a:bodyPr anchor="t">
            <a:normAutofit/>
          </a:bodyPr>
          <a:lstStyle/>
          <a:p>
            <a:br>
              <a:rPr lang="en-US" dirty="0"/>
            </a:br>
            <a:r>
              <a:rPr lang="en-US" dirty="0"/>
              <a:t>Vision</a:t>
            </a:r>
            <a:br>
              <a:rPr lang="en-US" dirty="0"/>
            </a:br>
            <a:br>
              <a:rPr lang="en-US" dirty="0"/>
            </a:br>
            <a:r>
              <a:rPr lang="en-US" dirty="0" err="1"/>
              <a:t>Computacional</a:t>
            </a:r>
            <a:endParaRPr lang="en-US" dirty="0"/>
          </a:p>
        </p:txBody>
      </p:sp>
      <p:sp>
        <p:nvSpPr>
          <p:cNvPr id="3" name="Subtitle 2">
            <a:extLst>
              <a:ext uri="{FF2B5EF4-FFF2-40B4-BE49-F238E27FC236}">
                <a16:creationId xmlns:a16="http://schemas.microsoft.com/office/drawing/2014/main" id="{33238368-2102-6BA6-BDD3-B8FD14CBC96C}"/>
              </a:ext>
            </a:extLst>
          </p:cNvPr>
          <p:cNvSpPr>
            <a:spLocks noGrp="1"/>
          </p:cNvSpPr>
          <p:nvPr>
            <p:ph type="subTitle" idx="1"/>
          </p:nvPr>
        </p:nvSpPr>
        <p:spPr>
          <a:xfrm>
            <a:off x="7269480" y="4873752"/>
            <a:ext cx="4206240" cy="1380744"/>
          </a:xfrm>
        </p:spPr>
        <p:txBody>
          <a:bodyPr anchor="b">
            <a:normAutofit/>
          </a:bodyPr>
          <a:lstStyle/>
          <a:p>
            <a:r>
              <a:rPr lang="en-US" dirty="0"/>
              <a:t>Grupo 4</a:t>
            </a:r>
          </a:p>
          <a:p>
            <a:r>
              <a:rPr lang="en-US" dirty="0"/>
              <a:t>Gastón Peña</a:t>
            </a:r>
          </a:p>
          <a:p>
            <a:r>
              <a:rPr lang="en-US" dirty="0"/>
              <a:t>Stella Vilca</a:t>
            </a:r>
          </a:p>
        </p:txBody>
      </p:sp>
      <p:pic>
        <p:nvPicPr>
          <p:cNvPr id="4" name="Picture 3">
            <a:extLst>
              <a:ext uri="{FF2B5EF4-FFF2-40B4-BE49-F238E27FC236}">
                <a16:creationId xmlns:a16="http://schemas.microsoft.com/office/drawing/2014/main" id="{0FE38478-C1F3-4FB6-B79B-BE802CDB9DD3}"/>
              </a:ext>
            </a:extLst>
          </p:cNvPr>
          <p:cNvPicPr>
            <a:picLocks noChangeAspect="1"/>
          </p:cNvPicPr>
          <p:nvPr/>
        </p:nvPicPr>
        <p:blipFill>
          <a:blip r:embed="rId3"/>
          <a:srcRect l="15927" r="2973" b="-1"/>
          <a:stretch>
            <a:fillRect/>
          </a:stretch>
        </p:blipFill>
        <p:spPr>
          <a:xfrm>
            <a:off x="347472"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noFill/>
        </p:spPr>
      </p:pic>
    </p:spTree>
    <p:extLst>
      <p:ext uri="{BB962C8B-B14F-4D97-AF65-F5344CB8AC3E}">
        <p14:creationId xmlns:p14="http://schemas.microsoft.com/office/powerpoint/2010/main" val="2014982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par>
                                <p:cTn id="21" presetID="10" presetClass="entr" presetSubtype="0" fill="hold" grpId="1" nodeType="withEffect">
                                  <p:stCondLst>
                                    <p:cond delay="250"/>
                                  </p:stCondLst>
                                  <p:iterate type="lt">
                                    <p:tmPct val="10000"/>
                                  </p:iterate>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F54FA-8F0C-854E-381A-29E70394963B}"/>
              </a:ext>
            </a:extLst>
          </p:cNvPr>
          <p:cNvSpPr>
            <a:spLocks noGrp="1"/>
          </p:cNvSpPr>
          <p:nvPr>
            <p:ph type="title"/>
          </p:nvPr>
        </p:nvSpPr>
        <p:spPr/>
        <p:txBody>
          <a:bodyPr anchor="ctr">
            <a:normAutofit/>
          </a:bodyPr>
          <a:lstStyle/>
          <a:p>
            <a:r>
              <a:rPr lang="en-US" dirty="0"/>
              <a:t>Base Line: </a:t>
            </a:r>
            <a:r>
              <a:rPr lang="en-US" dirty="0" err="1"/>
              <a:t>dónde</a:t>
            </a:r>
            <a:r>
              <a:rPr lang="en-US" dirty="0"/>
              <a:t> </a:t>
            </a:r>
            <a:r>
              <a:rPr lang="en-US" dirty="0" err="1"/>
              <a:t>empezamos</a:t>
            </a:r>
            <a:endParaRPr lang="en-US" dirty="0"/>
          </a:p>
        </p:txBody>
      </p:sp>
      <p:pic>
        <p:nvPicPr>
          <p:cNvPr id="9" name="Marcador de contenido 8" descr="Gráfico, Gráfico de líneas&#10;&#10;El contenido generado por IA puede ser incorrecto.">
            <a:extLst>
              <a:ext uri="{FF2B5EF4-FFF2-40B4-BE49-F238E27FC236}">
                <a16:creationId xmlns:a16="http://schemas.microsoft.com/office/drawing/2014/main" id="{5162210C-B3D9-8908-FEFB-00C953202E61}"/>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5176435" y="1108589"/>
            <a:ext cx="6700958" cy="4439803"/>
          </a:xfrm>
          <a:prstGeom prst="rect">
            <a:avLst/>
          </a:prstGeom>
          <a:noFill/>
          <a:ln>
            <a:noFill/>
          </a:ln>
        </p:spPr>
      </p:pic>
      <p:sp>
        <p:nvSpPr>
          <p:cNvPr id="5" name="TextBox 4">
            <a:extLst>
              <a:ext uri="{FF2B5EF4-FFF2-40B4-BE49-F238E27FC236}">
                <a16:creationId xmlns:a16="http://schemas.microsoft.com/office/drawing/2014/main" id="{CCC96D97-E262-4439-8378-3433EA962FCD}"/>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137159" y="776036"/>
            <a:ext cx="4791302" cy="5676965"/>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dirty="0"/>
              <a:t>Modelo </a:t>
            </a:r>
            <a:r>
              <a:rPr lang="en-US" sz="1400" b="1" dirty="0" err="1"/>
              <a:t>inicial</a:t>
            </a:r>
            <a:r>
              <a:rPr lang="en-US" sz="1400" b="1" dirty="0"/>
              <a:t> simple</a:t>
            </a:r>
          </a:p>
          <a:p>
            <a:pPr marL="0" lvl="1" indent="0">
              <a:spcBef>
                <a:spcPts val="1000"/>
              </a:spcBef>
              <a:spcAft>
                <a:spcPts val="600"/>
              </a:spcAft>
              <a:buFont typeface="Arial" panose="020B0604020202020204" pitchFamily="34" charset="0"/>
              <a:buNone/>
            </a:pPr>
            <a:r>
              <a:rPr lang="en-US" sz="1400" dirty="0"/>
              <a:t>El </a:t>
            </a:r>
            <a:r>
              <a:rPr lang="en-US" sz="1400" dirty="0" err="1"/>
              <a:t>modelo</a:t>
            </a:r>
            <a:r>
              <a:rPr lang="en-US" sz="1400" dirty="0"/>
              <a:t> base </a:t>
            </a:r>
            <a:r>
              <a:rPr lang="en-US" sz="1400" dirty="0" err="1"/>
              <a:t>tiene</a:t>
            </a:r>
            <a:r>
              <a:rPr lang="en-US" sz="1400" dirty="0"/>
              <a:t> </a:t>
            </a:r>
            <a:r>
              <a:rPr lang="en-US" sz="1400" dirty="0" err="1"/>
              <a:t>una</a:t>
            </a:r>
            <a:r>
              <a:rPr lang="en-US" sz="1400" dirty="0"/>
              <a:t> </a:t>
            </a:r>
            <a:r>
              <a:rPr lang="en-US" sz="1400" dirty="0" err="1"/>
              <a:t>arquitectura</a:t>
            </a:r>
            <a:r>
              <a:rPr lang="en-US" sz="1400" dirty="0"/>
              <a:t> </a:t>
            </a:r>
            <a:r>
              <a:rPr lang="en-US" sz="1400" dirty="0" err="1"/>
              <a:t>sencilla</a:t>
            </a:r>
            <a:r>
              <a:rPr lang="en-US" sz="1400" dirty="0"/>
              <a:t> sin </a:t>
            </a:r>
            <a:r>
              <a:rPr lang="en-US" sz="1400" dirty="0" err="1"/>
              <a:t>técnicas</a:t>
            </a:r>
            <a:r>
              <a:rPr lang="en-US" sz="1400" dirty="0"/>
              <a:t> extras y </a:t>
            </a:r>
            <a:r>
              <a:rPr lang="en-US" sz="1400" dirty="0" err="1"/>
              <a:t>logra</a:t>
            </a:r>
            <a:r>
              <a:rPr lang="en-US" sz="1400" dirty="0"/>
              <a:t> </a:t>
            </a:r>
            <a:r>
              <a:rPr lang="en-US" sz="1400" dirty="0" err="1"/>
              <a:t>una</a:t>
            </a:r>
            <a:r>
              <a:rPr lang="en-US" sz="1400" dirty="0"/>
              <a:t> accuracy de 0.7431.</a:t>
            </a:r>
          </a:p>
          <a:p>
            <a:pPr marL="0" indent="0">
              <a:spcBef>
                <a:spcPts val="2500"/>
              </a:spcBef>
              <a:spcAft>
                <a:spcPts val="600"/>
              </a:spcAft>
              <a:buFont typeface="Arial" panose="020B0604020202020204" pitchFamily="34" charset="0"/>
              <a:buNone/>
            </a:pPr>
            <a:r>
              <a:rPr lang="en-US" sz="1400" b="1" dirty="0" err="1"/>
              <a:t>Importancia</a:t>
            </a:r>
            <a:r>
              <a:rPr lang="en-US" sz="1400" b="1" dirty="0"/>
              <a:t> de la </a:t>
            </a:r>
            <a:r>
              <a:rPr lang="en-US" sz="1400" b="1" dirty="0" err="1"/>
              <a:t>línea</a:t>
            </a:r>
            <a:r>
              <a:rPr lang="en-US" sz="1400" b="1" dirty="0"/>
              <a:t> base</a:t>
            </a:r>
          </a:p>
          <a:p>
            <a:pPr marL="0" lvl="1" indent="0">
              <a:spcBef>
                <a:spcPts val="1000"/>
              </a:spcBef>
              <a:spcAft>
                <a:spcPts val="600"/>
              </a:spcAft>
              <a:buFont typeface="Arial" panose="020B0604020202020204" pitchFamily="34" charset="0"/>
              <a:buNone/>
            </a:pPr>
            <a:r>
              <a:rPr lang="en-US" sz="1400" dirty="0"/>
              <a:t>La </a:t>
            </a:r>
            <a:r>
              <a:rPr lang="en-US" sz="1400" dirty="0" err="1"/>
              <a:t>línea</a:t>
            </a:r>
            <a:r>
              <a:rPr lang="en-US" sz="1400" dirty="0"/>
              <a:t> base </a:t>
            </a:r>
            <a:r>
              <a:rPr lang="en-US" sz="1400" dirty="0" err="1"/>
              <a:t>permite</a:t>
            </a:r>
            <a:r>
              <a:rPr lang="en-US" sz="1400" dirty="0"/>
              <a:t> </a:t>
            </a:r>
            <a:r>
              <a:rPr lang="en-US" sz="1400" dirty="0" err="1"/>
              <a:t>medir</a:t>
            </a:r>
            <a:r>
              <a:rPr lang="en-US" sz="1400" dirty="0"/>
              <a:t> </a:t>
            </a:r>
            <a:r>
              <a:rPr lang="en-US" sz="1400" dirty="0" err="1"/>
              <a:t>el</a:t>
            </a:r>
            <a:r>
              <a:rPr lang="en-US" sz="1400" dirty="0"/>
              <a:t> </a:t>
            </a:r>
            <a:r>
              <a:rPr lang="en-US" sz="1400" dirty="0" err="1"/>
              <a:t>impacto</a:t>
            </a:r>
            <a:r>
              <a:rPr lang="en-US" sz="1400" dirty="0"/>
              <a:t> real de </a:t>
            </a:r>
            <a:r>
              <a:rPr lang="en-US" sz="1400" dirty="0" err="1"/>
              <a:t>mejoras</a:t>
            </a:r>
            <a:r>
              <a:rPr lang="en-US" sz="1400" dirty="0"/>
              <a:t> y </a:t>
            </a:r>
            <a:r>
              <a:rPr lang="en-US" sz="1400" dirty="0" err="1"/>
              <a:t>evaluar</a:t>
            </a:r>
            <a:r>
              <a:rPr lang="en-US" sz="1400" dirty="0"/>
              <a:t> </a:t>
            </a:r>
            <a:r>
              <a:rPr lang="en-US" sz="1400" dirty="0" err="1"/>
              <a:t>si</a:t>
            </a:r>
            <a:r>
              <a:rPr lang="en-US" sz="1400" dirty="0"/>
              <a:t> </a:t>
            </a:r>
            <a:r>
              <a:rPr lang="en-US" sz="1400" dirty="0" err="1"/>
              <a:t>aportan</a:t>
            </a:r>
            <a:r>
              <a:rPr lang="en-US" sz="1400" dirty="0"/>
              <a:t> valor al </a:t>
            </a:r>
            <a:r>
              <a:rPr lang="en-US" sz="1400" dirty="0" err="1"/>
              <a:t>modelo</a:t>
            </a:r>
            <a:r>
              <a:rPr lang="en-US" sz="1400" dirty="0"/>
              <a:t>.</a:t>
            </a:r>
          </a:p>
          <a:p>
            <a:pPr marL="0" indent="0">
              <a:spcBef>
                <a:spcPts val="2500"/>
              </a:spcBef>
              <a:spcAft>
                <a:spcPts val="600"/>
              </a:spcAft>
              <a:buFont typeface="Arial" panose="020B0604020202020204" pitchFamily="34" charset="0"/>
              <a:buNone/>
            </a:pPr>
            <a:r>
              <a:rPr lang="en-US" sz="1400" b="1" dirty="0" err="1"/>
              <a:t>Detección</a:t>
            </a:r>
            <a:r>
              <a:rPr lang="en-US" sz="1400" b="1" dirty="0"/>
              <a:t> de </a:t>
            </a:r>
            <a:r>
              <a:rPr lang="en-US" sz="1400" b="1" dirty="0" err="1"/>
              <a:t>limitaciones</a:t>
            </a:r>
            <a:endParaRPr lang="en-US" sz="1400" b="1" dirty="0"/>
          </a:p>
          <a:p>
            <a:pPr marL="0" lvl="1" indent="0">
              <a:spcBef>
                <a:spcPts val="1000"/>
              </a:spcBef>
              <a:spcAft>
                <a:spcPts val="600"/>
              </a:spcAft>
              <a:buFont typeface="Arial" panose="020B0604020202020204" pitchFamily="34" charset="0"/>
              <a:buNone/>
            </a:pPr>
            <a:r>
              <a:rPr lang="en-US" sz="1400" dirty="0"/>
              <a:t>Ayuda a </a:t>
            </a:r>
            <a:r>
              <a:rPr lang="en-US" sz="1400" dirty="0" err="1"/>
              <a:t>identificar</a:t>
            </a:r>
            <a:r>
              <a:rPr lang="en-US" sz="1400" dirty="0"/>
              <a:t> </a:t>
            </a:r>
            <a:r>
              <a:rPr lang="en-US" sz="1400" dirty="0" err="1"/>
              <a:t>limitaciones</a:t>
            </a:r>
            <a:r>
              <a:rPr lang="en-US" sz="1400" dirty="0"/>
              <a:t> </a:t>
            </a:r>
            <a:r>
              <a:rPr lang="en-US" sz="1400" dirty="0" err="1"/>
              <a:t>como</a:t>
            </a:r>
            <a:r>
              <a:rPr lang="en-US" sz="1400" dirty="0"/>
              <a:t> </a:t>
            </a:r>
            <a:r>
              <a:rPr lang="en-US" sz="1400" dirty="0" err="1"/>
              <a:t>capacidad</a:t>
            </a:r>
            <a:r>
              <a:rPr lang="en-US" sz="1400" dirty="0"/>
              <a:t> de </a:t>
            </a:r>
            <a:r>
              <a:rPr lang="en-US" sz="1400" dirty="0" err="1"/>
              <a:t>generalización</a:t>
            </a:r>
            <a:r>
              <a:rPr lang="en-US" sz="1400" dirty="0"/>
              <a:t> y </a:t>
            </a:r>
            <a:r>
              <a:rPr lang="en-US" sz="1400" dirty="0" err="1"/>
              <a:t>riesgos</a:t>
            </a:r>
            <a:r>
              <a:rPr lang="en-US" sz="1400" dirty="0"/>
              <a:t> de </a:t>
            </a:r>
            <a:r>
              <a:rPr lang="en-US" sz="1400" dirty="0" err="1"/>
              <a:t>sobreajuste</a:t>
            </a:r>
            <a:r>
              <a:rPr lang="en-US" sz="1400" dirty="0"/>
              <a:t> del </a:t>
            </a:r>
            <a:r>
              <a:rPr lang="en-US" sz="1400" dirty="0" err="1"/>
              <a:t>modelo</a:t>
            </a:r>
            <a:r>
              <a:rPr lang="en-US" sz="1400" dirty="0"/>
              <a:t> original.</a:t>
            </a:r>
          </a:p>
          <a:p>
            <a:pPr marL="0" indent="0">
              <a:spcBef>
                <a:spcPts val="2500"/>
              </a:spcBef>
              <a:spcAft>
                <a:spcPts val="600"/>
              </a:spcAft>
              <a:buFont typeface="Arial" panose="020B0604020202020204" pitchFamily="34" charset="0"/>
              <a:buNone/>
            </a:pPr>
            <a:r>
              <a:rPr lang="en-US" sz="1400" b="1" dirty="0" err="1"/>
              <a:t>Referencia</a:t>
            </a:r>
            <a:r>
              <a:rPr lang="en-US" sz="1400" b="1" dirty="0"/>
              <a:t> para </a:t>
            </a:r>
            <a:r>
              <a:rPr lang="en-US" sz="1400" b="1" dirty="0" err="1"/>
              <a:t>optimizaciones</a:t>
            </a:r>
            <a:endParaRPr lang="en-US" sz="1400" b="1" dirty="0"/>
          </a:p>
          <a:p>
            <a:pPr marL="0" lvl="1" indent="0">
              <a:spcBef>
                <a:spcPts val="1000"/>
              </a:spcBef>
              <a:spcAft>
                <a:spcPts val="600"/>
              </a:spcAft>
              <a:buFont typeface="Arial" panose="020B0604020202020204" pitchFamily="34" charset="0"/>
              <a:buNone/>
            </a:pPr>
            <a:r>
              <a:rPr lang="en-US" sz="1400" dirty="0" err="1"/>
              <a:t>Establece</a:t>
            </a:r>
            <a:r>
              <a:rPr lang="en-US" sz="1400" dirty="0"/>
              <a:t> un </a:t>
            </a:r>
            <a:r>
              <a:rPr lang="en-US" sz="1400" dirty="0" err="1"/>
              <a:t>estándar</a:t>
            </a:r>
            <a:r>
              <a:rPr lang="en-US" sz="1400" dirty="0"/>
              <a:t> claro para </a:t>
            </a:r>
            <a:r>
              <a:rPr lang="en-US" sz="1400" dirty="0" err="1"/>
              <a:t>comparar</a:t>
            </a:r>
            <a:r>
              <a:rPr lang="en-US" sz="1400" dirty="0"/>
              <a:t> y </a:t>
            </a:r>
            <a:r>
              <a:rPr lang="en-US" sz="1400" dirty="0" err="1"/>
              <a:t>justificar</a:t>
            </a:r>
            <a:r>
              <a:rPr lang="en-US" sz="1400" dirty="0"/>
              <a:t> </a:t>
            </a:r>
            <a:r>
              <a:rPr lang="en-US" sz="1400" dirty="0" err="1"/>
              <a:t>técnicas</a:t>
            </a:r>
            <a:r>
              <a:rPr lang="en-US" sz="1400" dirty="0"/>
              <a:t> </a:t>
            </a:r>
            <a:r>
              <a:rPr lang="en-US" sz="1400" dirty="0" err="1"/>
              <a:t>más</a:t>
            </a:r>
            <a:r>
              <a:rPr lang="en-US" sz="1400" dirty="0"/>
              <a:t> </a:t>
            </a:r>
            <a:r>
              <a:rPr lang="en-US" sz="1400" dirty="0" err="1"/>
              <a:t>complejas</a:t>
            </a:r>
            <a:r>
              <a:rPr lang="en-US" sz="1400" dirty="0"/>
              <a:t> </a:t>
            </a:r>
            <a:r>
              <a:rPr lang="en-US" sz="1400" dirty="0" err="1"/>
              <a:t>en</a:t>
            </a:r>
            <a:r>
              <a:rPr lang="en-US" sz="1400" dirty="0"/>
              <a:t> </a:t>
            </a:r>
            <a:r>
              <a:rPr lang="en-US" sz="1400" dirty="0" err="1"/>
              <a:t>etapas</a:t>
            </a:r>
            <a:r>
              <a:rPr lang="en-US" sz="1400" dirty="0"/>
              <a:t> </a:t>
            </a:r>
            <a:r>
              <a:rPr lang="en-US" sz="1400" dirty="0" err="1"/>
              <a:t>futuras</a:t>
            </a:r>
            <a:r>
              <a:rPr lang="en-US" sz="1400" dirty="0"/>
              <a:t>.</a:t>
            </a:r>
          </a:p>
        </p:txBody>
      </p:sp>
    </p:spTree>
    <p:extLst>
      <p:ext uri="{BB962C8B-B14F-4D97-AF65-F5344CB8AC3E}">
        <p14:creationId xmlns:p14="http://schemas.microsoft.com/office/powerpoint/2010/main" val="70329078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FADB6-8AA7-2709-A641-D3BC56B8DF48}"/>
              </a:ext>
            </a:extLst>
          </p:cNvPr>
          <p:cNvSpPr>
            <a:spLocks noGrp="1"/>
          </p:cNvSpPr>
          <p:nvPr>
            <p:ph type="title"/>
          </p:nvPr>
        </p:nvSpPr>
        <p:spPr>
          <a:xfrm>
            <a:off x="429768" y="557784"/>
            <a:ext cx="3713996" cy="2212313"/>
          </a:xfrm>
        </p:spPr>
        <p:txBody>
          <a:bodyPr vert="horz" lIns="91440" tIns="45720" rIns="91440" bIns="45720" rtlCol="0" anchor="t">
            <a:normAutofit/>
          </a:bodyPr>
          <a:lstStyle/>
          <a:p>
            <a:r>
              <a:rPr lang="es" b="0" kern="1200" dirty="0">
                <a:latin typeface="+mj-lt"/>
                <a:ea typeface="+mj-ea"/>
                <a:cs typeface="+mj-cs"/>
              </a:rPr>
              <a:t>Primeras mejoras internas: Regularización</a:t>
            </a:r>
          </a:p>
        </p:txBody>
      </p:sp>
      <p:sp>
        <p:nvSpPr>
          <p:cNvPr id="5" name="TextBox 4">
            <a:extLst>
              <a:ext uri="{FF2B5EF4-FFF2-40B4-BE49-F238E27FC236}">
                <a16:creationId xmlns:a16="http://schemas.microsoft.com/office/drawing/2014/main" id="{BBE18886-1641-4544-A49D-2F8191554E13}"/>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7" y="2826137"/>
            <a:ext cx="3310128" cy="3434638"/>
          </a:xfrm>
          <a:prstGeom prst="rect">
            <a:avLst/>
          </a:prstGeom>
        </p:spPr>
        <p:txBody>
          <a:bodyPr>
            <a:normAutofit/>
          </a:bodyPr>
          <a:lstStyle/>
          <a:p>
            <a:pPr marL="0" indent="0">
              <a:lnSpc>
                <a:spcPct val="90000"/>
              </a:lnSpc>
              <a:spcBef>
                <a:spcPts val="2500"/>
              </a:spcBef>
              <a:spcAft>
                <a:spcPts val="600"/>
              </a:spcAft>
              <a:buNone/>
            </a:pPr>
            <a:r>
              <a:rPr lang="en-US" sz="1100" b="1" dirty="0" err="1"/>
              <a:t>Técnicas</a:t>
            </a:r>
            <a:r>
              <a:rPr lang="en-US" sz="1100" b="1" dirty="0"/>
              <a:t> de </a:t>
            </a:r>
            <a:r>
              <a:rPr lang="en-US" sz="1100" b="1" dirty="0" err="1"/>
              <a:t>regularización</a:t>
            </a:r>
            <a:r>
              <a:rPr lang="en-US" sz="1100" b="1" dirty="0"/>
              <a:t> </a:t>
            </a:r>
            <a:r>
              <a:rPr lang="en-US" sz="1100" b="1" dirty="0" err="1"/>
              <a:t>aplicadas</a:t>
            </a:r>
            <a:endParaRPr lang="en-US" sz="1100" b="1" dirty="0"/>
          </a:p>
          <a:p>
            <a:pPr marL="0" lvl="1" indent="0">
              <a:lnSpc>
                <a:spcPct val="90000"/>
              </a:lnSpc>
              <a:spcBef>
                <a:spcPts val="1000"/>
              </a:spcBef>
              <a:spcAft>
                <a:spcPts val="600"/>
              </a:spcAft>
              <a:buNone/>
            </a:pPr>
            <a:r>
              <a:rPr lang="en-US" sz="1100" dirty="0"/>
              <a:t>Se </a:t>
            </a:r>
            <a:r>
              <a:rPr lang="en-US" sz="1100" dirty="0" err="1"/>
              <a:t>introdujeron</a:t>
            </a:r>
            <a:r>
              <a:rPr lang="en-US" sz="1100" dirty="0"/>
              <a:t> </a:t>
            </a:r>
            <a:r>
              <a:rPr lang="en-US" sz="1100" dirty="0" err="1"/>
              <a:t>algunas</a:t>
            </a:r>
            <a:r>
              <a:rPr lang="en-US" sz="1100" dirty="0"/>
              <a:t> </a:t>
            </a:r>
            <a:r>
              <a:rPr lang="en-US" sz="1100" dirty="0" err="1"/>
              <a:t>técnicas</a:t>
            </a:r>
            <a:r>
              <a:rPr lang="en-US" sz="1100" dirty="0"/>
              <a:t>, </a:t>
            </a:r>
            <a:r>
              <a:rPr lang="en-US" sz="1100" dirty="0" err="1"/>
              <a:t>como</a:t>
            </a:r>
            <a:r>
              <a:rPr lang="en-US" sz="1100" dirty="0"/>
              <a:t> </a:t>
            </a:r>
            <a:r>
              <a:rPr lang="es-AR" sz="1100" dirty="0"/>
              <a:t>Data </a:t>
            </a:r>
            <a:r>
              <a:rPr lang="es-AR" sz="1100" dirty="0" err="1"/>
              <a:t>augmentation</a:t>
            </a:r>
            <a:r>
              <a:rPr lang="es-AR" sz="1100" dirty="0"/>
              <a:t> </a:t>
            </a:r>
            <a:r>
              <a:rPr lang="es-AR" dirty="0"/>
              <a:t>, </a:t>
            </a:r>
            <a:r>
              <a:rPr lang="en-US" sz="1100" dirty="0"/>
              <a:t>Weight Decay para </a:t>
            </a:r>
            <a:r>
              <a:rPr lang="en-US" sz="1100" dirty="0" err="1"/>
              <a:t>estabilizar</a:t>
            </a:r>
            <a:r>
              <a:rPr lang="en-US" sz="1100" dirty="0"/>
              <a:t> </a:t>
            </a:r>
            <a:r>
              <a:rPr lang="en-US" sz="1100" dirty="0" err="1"/>
              <a:t>el</a:t>
            </a:r>
            <a:r>
              <a:rPr lang="en-US" sz="1100" dirty="0"/>
              <a:t> </a:t>
            </a:r>
            <a:r>
              <a:rPr lang="en-US" sz="1100" dirty="0" err="1"/>
              <a:t>entrenamiento</a:t>
            </a:r>
            <a:r>
              <a:rPr lang="en-US" sz="1100" dirty="0"/>
              <a:t> y </a:t>
            </a:r>
            <a:r>
              <a:rPr lang="en-US" sz="1100" dirty="0" err="1"/>
              <a:t>reducir</a:t>
            </a:r>
            <a:r>
              <a:rPr lang="en-US" sz="1100" dirty="0"/>
              <a:t> </a:t>
            </a:r>
            <a:r>
              <a:rPr lang="en-US" sz="1100" dirty="0" err="1"/>
              <a:t>el</a:t>
            </a:r>
            <a:r>
              <a:rPr lang="en-US" sz="1100" dirty="0"/>
              <a:t> </a:t>
            </a:r>
            <a:r>
              <a:rPr lang="en-US" sz="1100" dirty="0" err="1"/>
              <a:t>sobreajuste</a:t>
            </a:r>
            <a:r>
              <a:rPr lang="en-US" sz="1100" dirty="0"/>
              <a:t> del </a:t>
            </a:r>
            <a:r>
              <a:rPr lang="en-US" sz="1100" dirty="0" err="1"/>
              <a:t>modelo</a:t>
            </a:r>
            <a:r>
              <a:rPr lang="en-US" sz="1100" dirty="0"/>
              <a:t>.</a:t>
            </a:r>
          </a:p>
          <a:p>
            <a:pPr marL="0" indent="0">
              <a:lnSpc>
                <a:spcPct val="90000"/>
              </a:lnSpc>
              <a:spcBef>
                <a:spcPts val="2500"/>
              </a:spcBef>
              <a:spcAft>
                <a:spcPts val="600"/>
              </a:spcAft>
              <a:buNone/>
            </a:pPr>
            <a:r>
              <a:rPr lang="en-US" sz="1100" b="1" dirty="0" err="1"/>
              <a:t>Lección</a:t>
            </a:r>
            <a:r>
              <a:rPr lang="en-US" sz="1100" b="1" dirty="0"/>
              <a:t> </a:t>
            </a:r>
            <a:r>
              <a:rPr lang="en-US" sz="1100" b="1" dirty="0" err="1"/>
              <a:t>sobre</a:t>
            </a:r>
            <a:r>
              <a:rPr lang="en-US" sz="1100" b="1" dirty="0"/>
              <a:t> la </a:t>
            </a:r>
            <a:r>
              <a:rPr lang="en-US" sz="1100" b="1" dirty="0" err="1"/>
              <a:t>regularización</a:t>
            </a:r>
            <a:endParaRPr lang="en-US" sz="1100" b="1" dirty="0"/>
          </a:p>
          <a:p>
            <a:pPr marL="0" lvl="1" indent="0">
              <a:lnSpc>
                <a:spcPct val="90000"/>
              </a:lnSpc>
              <a:spcBef>
                <a:spcPts val="1000"/>
              </a:spcBef>
              <a:spcAft>
                <a:spcPts val="600"/>
              </a:spcAft>
              <a:buNone/>
            </a:pPr>
            <a:r>
              <a:rPr lang="en-US" sz="1100" dirty="0"/>
              <a:t>No </a:t>
            </a:r>
            <a:r>
              <a:rPr lang="en-US" sz="1100" dirty="0" err="1"/>
              <a:t>todas</a:t>
            </a:r>
            <a:r>
              <a:rPr lang="en-US" sz="1100" dirty="0"/>
              <a:t> las </a:t>
            </a:r>
            <a:r>
              <a:rPr lang="en-US" sz="1100" dirty="0" err="1"/>
              <a:t>estrategias</a:t>
            </a:r>
            <a:r>
              <a:rPr lang="en-US" sz="1100" dirty="0"/>
              <a:t> de </a:t>
            </a:r>
            <a:r>
              <a:rPr lang="en-US" sz="1100" dirty="0" err="1"/>
              <a:t>regularización</a:t>
            </a:r>
            <a:r>
              <a:rPr lang="en-US" sz="1100" dirty="0"/>
              <a:t> son </a:t>
            </a:r>
            <a:r>
              <a:rPr lang="en-US" sz="1100" dirty="0" err="1"/>
              <a:t>efectivas</a:t>
            </a:r>
            <a:r>
              <a:rPr lang="en-US" sz="1100" dirty="0"/>
              <a:t> </a:t>
            </a:r>
            <a:r>
              <a:rPr lang="en-US" sz="1100" dirty="0" err="1"/>
              <a:t>solas</a:t>
            </a:r>
            <a:r>
              <a:rPr lang="en-US" sz="1100" dirty="0"/>
              <a:t>; </a:t>
            </a:r>
            <a:r>
              <a:rPr lang="en-US" sz="1100" dirty="0" err="1"/>
              <a:t>requieren</a:t>
            </a:r>
            <a:r>
              <a:rPr lang="en-US" sz="1100" dirty="0"/>
              <a:t> </a:t>
            </a:r>
            <a:r>
              <a:rPr lang="en-US" sz="1100" dirty="0" err="1"/>
              <a:t>ajuste</a:t>
            </a:r>
            <a:r>
              <a:rPr lang="en-US" sz="1100" dirty="0"/>
              <a:t> y </a:t>
            </a:r>
            <a:r>
              <a:rPr lang="en-US" sz="1100" dirty="0" err="1"/>
              <a:t>combinación</a:t>
            </a:r>
            <a:r>
              <a:rPr lang="en-US" sz="1100" dirty="0"/>
              <a:t> para </a:t>
            </a:r>
            <a:r>
              <a:rPr lang="en-US" sz="1100" dirty="0" err="1"/>
              <a:t>resultados</a:t>
            </a:r>
            <a:r>
              <a:rPr lang="en-US" sz="1100" dirty="0"/>
              <a:t> </a:t>
            </a:r>
            <a:r>
              <a:rPr lang="en-US" sz="1100" dirty="0" err="1"/>
              <a:t>positivos</a:t>
            </a:r>
            <a:r>
              <a:rPr lang="en-US" sz="1100" dirty="0"/>
              <a:t>.</a:t>
            </a:r>
          </a:p>
        </p:txBody>
      </p:sp>
      <p:pic>
        <p:nvPicPr>
          <p:cNvPr id="1026" name="Picture 2">
            <a:extLst>
              <a:ext uri="{FF2B5EF4-FFF2-40B4-BE49-F238E27FC236}">
                <a16:creationId xmlns:a16="http://schemas.microsoft.com/office/drawing/2014/main" id="{D732E788-A416-1DCB-7D88-684CB36C09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0275" y="1447800"/>
            <a:ext cx="5495925" cy="396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13541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31877-9C87-B74B-25DE-33D7033C3DA5}"/>
              </a:ext>
            </a:extLst>
          </p:cNvPr>
          <p:cNvSpPr>
            <a:spLocks noGrp="1"/>
          </p:cNvSpPr>
          <p:nvPr>
            <p:ph type="title"/>
          </p:nvPr>
        </p:nvSpPr>
        <p:spPr/>
        <p:txBody>
          <a:bodyPr anchor="ctr">
            <a:normAutofit/>
          </a:bodyPr>
          <a:lstStyle/>
          <a:p>
            <a:r>
              <a:rPr lang="en-US"/>
              <a:t>Dropout y estabilización</a:t>
            </a:r>
          </a:p>
        </p:txBody>
      </p:sp>
      <p:pic>
        <p:nvPicPr>
          <p:cNvPr id="10" name="Marcador de contenido 9" descr="Gráfico, Gráfico de líneas, Histograma&#10;&#10;El contenido generado por IA puede ser incorrecto.">
            <a:extLst>
              <a:ext uri="{FF2B5EF4-FFF2-40B4-BE49-F238E27FC236}">
                <a16:creationId xmlns:a16="http://schemas.microsoft.com/office/drawing/2014/main" id="{C3B34BE3-C0D4-4174-0832-A73AF4B4C727}"/>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461252" y="1391720"/>
            <a:ext cx="5276098" cy="3803912"/>
          </a:xfrm>
          <a:prstGeom prst="rect">
            <a:avLst/>
          </a:prstGeom>
          <a:noFill/>
          <a:ln>
            <a:noFill/>
          </a:ln>
        </p:spPr>
      </p:pic>
      <p:sp>
        <p:nvSpPr>
          <p:cNvPr id="5" name="TextBox 4">
            <a:extLst>
              <a:ext uri="{FF2B5EF4-FFF2-40B4-BE49-F238E27FC236}">
                <a16:creationId xmlns:a16="http://schemas.microsoft.com/office/drawing/2014/main" id="{3B21340D-A430-4EF9-AC62-EE525E1DCCBB}"/>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94513" y="2406316"/>
            <a:ext cx="5866854" cy="4046684"/>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dirty="0"/>
              <a:t>Uso de Dropout</a:t>
            </a:r>
          </a:p>
          <a:p>
            <a:pPr marL="0" lvl="1" indent="0">
              <a:spcBef>
                <a:spcPts val="1000"/>
              </a:spcBef>
              <a:spcAft>
                <a:spcPts val="600"/>
              </a:spcAft>
              <a:buFont typeface="Arial" panose="020B0604020202020204" pitchFamily="34" charset="0"/>
              <a:buNone/>
            </a:pPr>
            <a:r>
              <a:rPr lang="en-US" sz="1400" dirty="0" err="1"/>
              <a:t>Aplicar</a:t>
            </a:r>
            <a:r>
              <a:rPr lang="en-US" sz="1400" dirty="0"/>
              <a:t> Dropout con 0.3  </a:t>
            </a:r>
            <a:r>
              <a:rPr lang="en-US" sz="1400" dirty="0" err="1"/>
              <a:t>ayuda</a:t>
            </a:r>
            <a:r>
              <a:rPr lang="en-US" sz="1400" dirty="0"/>
              <a:t> a </a:t>
            </a:r>
            <a:r>
              <a:rPr lang="en-US" sz="1400" dirty="0" err="1"/>
              <a:t>reducir</a:t>
            </a:r>
            <a:r>
              <a:rPr lang="en-US" sz="1400" dirty="0"/>
              <a:t> </a:t>
            </a:r>
            <a:r>
              <a:rPr lang="en-US" sz="1400" dirty="0" err="1"/>
              <a:t>el</a:t>
            </a:r>
            <a:r>
              <a:rPr lang="en-US" sz="1400" dirty="0"/>
              <a:t> </a:t>
            </a:r>
            <a:r>
              <a:rPr lang="en-US" sz="1400" dirty="0" err="1"/>
              <a:t>sobreajuste</a:t>
            </a:r>
            <a:r>
              <a:rPr lang="en-US" sz="1400" dirty="0"/>
              <a:t> y </a:t>
            </a:r>
            <a:r>
              <a:rPr lang="en-US" sz="1400" dirty="0" err="1"/>
              <a:t>mejorar</a:t>
            </a:r>
            <a:r>
              <a:rPr lang="en-US" sz="1400" dirty="0"/>
              <a:t> la </a:t>
            </a:r>
            <a:r>
              <a:rPr lang="en-US" sz="1400" dirty="0" err="1"/>
              <a:t>generalización</a:t>
            </a:r>
            <a:r>
              <a:rPr lang="en-US" sz="1400" dirty="0"/>
              <a:t> del </a:t>
            </a:r>
            <a:r>
              <a:rPr lang="en-US" sz="1400" dirty="0" err="1"/>
              <a:t>modelo</a:t>
            </a:r>
            <a:r>
              <a:rPr lang="en-US" sz="1400" dirty="0"/>
              <a:t>.</a:t>
            </a:r>
          </a:p>
        </p:txBody>
      </p:sp>
    </p:spTree>
    <p:extLst>
      <p:ext uri="{BB962C8B-B14F-4D97-AF65-F5344CB8AC3E}">
        <p14:creationId xmlns:p14="http://schemas.microsoft.com/office/powerpoint/2010/main" val="339309916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887C5-CBF5-1470-82E9-ACE2D90679E9}"/>
              </a:ext>
            </a:extLst>
          </p:cNvPr>
          <p:cNvSpPr>
            <a:spLocks noGrp="1"/>
          </p:cNvSpPr>
          <p:nvPr>
            <p:ph type="title"/>
          </p:nvPr>
        </p:nvSpPr>
        <p:spPr/>
        <p:txBody>
          <a:bodyPr vert="horz" lIns="91440" tIns="45720" rIns="91440" bIns="45720" rtlCol="0" anchor="t">
            <a:normAutofit/>
          </a:bodyPr>
          <a:lstStyle/>
          <a:p>
            <a:r>
              <a:rPr lang="es" b="0" kern="1200">
                <a:latin typeface="+mj-lt"/>
                <a:ea typeface="+mj-ea"/>
                <a:cs typeface="+mj-cs"/>
              </a:rPr>
              <a:t>Optimización y Learning Rate</a:t>
            </a:r>
          </a:p>
        </p:txBody>
      </p:sp>
      <p:sp>
        <p:nvSpPr>
          <p:cNvPr id="5" name="TextBox 4">
            <a:extLst>
              <a:ext uri="{FF2B5EF4-FFF2-40B4-BE49-F238E27FC236}">
                <a16:creationId xmlns:a16="http://schemas.microsoft.com/office/drawing/2014/main" id="{8DAAFCF3-FF4F-489F-8BF5-213D8AF29126}"/>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31702" y="2136326"/>
            <a:ext cx="3310128" cy="3434638"/>
          </a:xfrm>
          <a:prstGeom prst="rect">
            <a:avLst/>
          </a:prstGeom>
        </p:spPr>
        <p:txBody>
          <a:bodyPr>
            <a:normAutofit/>
          </a:bodyPr>
          <a:lstStyle/>
          <a:p>
            <a:pPr marL="0" indent="0">
              <a:lnSpc>
                <a:spcPct val="90000"/>
              </a:lnSpc>
              <a:spcBef>
                <a:spcPts val="2500"/>
              </a:spcBef>
              <a:spcAft>
                <a:spcPts val="600"/>
              </a:spcAft>
              <a:buNone/>
            </a:pPr>
            <a:r>
              <a:rPr lang="en-US" sz="1100" b="1" dirty="0"/>
              <a:t>Uso de SGD con Momentum</a:t>
            </a:r>
          </a:p>
          <a:p>
            <a:pPr marL="0" lvl="1" indent="0">
              <a:lnSpc>
                <a:spcPct val="90000"/>
              </a:lnSpc>
              <a:spcBef>
                <a:spcPts val="1000"/>
              </a:spcBef>
              <a:spcAft>
                <a:spcPts val="600"/>
              </a:spcAft>
              <a:buNone/>
            </a:pPr>
            <a:r>
              <a:rPr lang="en-US" sz="1100" dirty="0"/>
              <a:t>El </a:t>
            </a:r>
            <a:r>
              <a:rPr lang="en-US" sz="1100" dirty="0" err="1"/>
              <a:t>optimizador</a:t>
            </a:r>
            <a:r>
              <a:rPr lang="en-US" sz="1100" dirty="0"/>
              <a:t> SGD con momentum </a:t>
            </a:r>
            <a:r>
              <a:rPr lang="en-US" sz="1100" dirty="0" err="1"/>
              <a:t>suaviza</a:t>
            </a:r>
            <a:r>
              <a:rPr lang="en-US" sz="1100" dirty="0"/>
              <a:t> las </a:t>
            </a:r>
            <a:r>
              <a:rPr lang="en-US" sz="1100" dirty="0" err="1"/>
              <a:t>actualizaciones</a:t>
            </a:r>
            <a:r>
              <a:rPr lang="en-US" sz="1100" dirty="0"/>
              <a:t>, </a:t>
            </a:r>
            <a:r>
              <a:rPr lang="en-US" sz="1100" dirty="0" err="1"/>
              <a:t>evitando</a:t>
            </a:r>
            <a:r>
              <a:rPr lang="en-US" sz="1100" dirty="0"/>
              <a:t> </a:t>
            </a:r>
            <a:r>
              <a:rPr lang="en-US" sz="1100" dirty="0" err="1"/>
              <a:t>oscilaciones</a:t>
            </a:r>
            <a:r>
              <a:rPr lang="en-US" sz="1100" dirty="0"/>
              <a:t> y </a:t>
            </a:r>
            <a:r>
              <a:rPr lang="en-US" sz="1100" dirty="0" err="1"/>
              <a:t>acelerando</a:t>
            </a:r>
            <a:r>
              <a:rPr lang="en-US" sz="1100" dirty="0"/>
              <a:t> la </a:t>
            </a:r>
            <a:r>
              <a:rPr lang="en-US" sz="1100" dirty="0" err="1"/>
              <a:t>convergencia</a:t>
            </a:r>
            <a:r>
              <a:rPr lang="en-US" sz="1100" dirty="0"/>
              <a:t> del </a:t>
            </a:r>
            <a:r>
              <a:rPr lang="en-US" sz="1100" dirty="0" err="1"/>
              <a:t>modelo</a:t>
            </a:r>
            <a:r>
              <a:rPr lang="en-US" sz="1100" dirty="0"/>
              <a:t>.</a:t>
            </a:r>
          </a:p>
          <a:p>
            <a:pPr marL="0" indent="0">
              <a:lnSpc>
                <a:spcPct val="90000"/>
              </a:lnSpc>
              <a:spcBef>
                <a:spcPts val="2500"/>
              </a:spcBef>
              <a:spcAft>
                <a:spcPts val="600"/>
              </a:spcAft>
              <a:buNone/>
            </a:pPr>
            <a:r>
              <a:rPr lang="en-US" sz="1100" b="1" dirty="0" err="1"/>
              <a:t>Incremento</a:t>
            </a:r>
            <a:r>
              <a:rPr lang="en-US" sz="1100" b="1" dirty="0"/>
              <a:t> de la Tasa de </a:t>
            </a:r>
            <a:r>
              <a:rPr lang="en-US" sz="1100" b="1" dirty="0" err="1"/>
              <a:t>Aprendizaje</a:t>
            </a:r>
            <a:endParaRPr lang="en-US" sz="1100" b="1" dirty="0"/>
          </a:p>
          <a:p>
            <a:pPr marL="0" lvl="1" indent="0">
              <a:lnSpc>
                <a:spcPct val="90000"/>
              </a:lnSpc>
              <a:spcBef>
                <a:spcPts val="1000"/>
              </a:spcBef>
              <a:spcAft>
                <a:spcPts val="600"/>
              </a:spcAft>
              <a:buNone/>
            </a:pPr>
            <a:r>
              <a:rPr lang="en-US" sz="1100" dirty="0" err="1"/>
              <a:t>Aumentar</a:t>
            </a:r>
            <a:r>
              <a:rPr lang="en-US" sz="1100" dirty="0"/>
              <a:t> </a:t>
            </a:r>
            <a:r>
              <a:rPr lang="en-US" sz="1100" dirty="0" err="1"/>
              <a:t>el</a:t>
            </a:r>
            <a:r>
              <a:rPr lang="en-US" sz="1100" dirty="0"/>
              <a:t> learning rate </a:t>
            </a:r>
            <a:r>
              <a:rPr lang="en-US" sz="1100" dirty="0" err="1"/>
              <a:t>mejora</a:t>
            </a:r>
            <a:r>
              <a:rPr lang="en-US" sz="1100" dirty="0"/>
              <a:t> la </a:t>
            </a:r>
            <a:r>
              <a:rPr lang="en-US" sz="1100" dirty="0" err="1"/>
              <a:t>velocidad</a:t>
            </a:r>
            <a:r>
              <a:rPr lang="en-US" sz="1100" dirty="0"/>
              <a:t> de </a:t>
            </a:r>
            <a:r>
              <a:rPr lang="en-US" sz="1100" dirty="0" err="1"/>
              <a:t>aprendizaje</a:t>
            </a:r>
            <a:r>
              <a:rPr lang="en-US" sz="1100" dirty="0"/>
              <a:t> sin </a:t>
            </a:r>
            <a:r>
              <a:rPr lang="en-US" sz="1100" dirty="0" err="1"/>
              <a:t>afectar</a:t>
            </a:r>
            <a:r>
              <a:rPr lang="en-US" sz="1100" dirty="0"/>
              <a:t> la </a:t>
            </a:r>
            <a:r>
              <a:rPr lang="en-US" sz="1100" dirty="0" err="1"/>
              <a:t>estabilidad</a:t>
            </a:r>
            <a:r>
              <a:rPr lang="en-US" sz="1100" dirty="0"/>
              <a:t> </a:t>
            </a:r>
            <a:r>
              <a:rPr lang="en-US" sz="1100" dirty="0" err="1"/>
              <a:t>durante</a:t>
            </a:r>
            <a:r>
              <a:rPr lang="en-US" sz="1100" dirty="0"/>
              <a:t> </a:t>
            </a:r>
            <a:r>
              <a:rPr lang="en-US" sz="1100" dirty="0" err="1"/>
              <a:t>el</a:t>
            </a:r>
            <a:r>
              <a:rPr lang="en-US" sz="1100" dirty="0"/>
              <a:t> </a:t>
            </a:r>
            <a:r>
              <a:rPr lang="en-US" sz="1100" dirty="0" err="1"/>
              <a:t>entrenamiento</a:t>
            </a:r>
            <a:r>
              <a:rPr lang="en-US" sz="1100" dirty="0"/>
              <a:t>.</a:t>
            </a:r>
          </a:p>
          <a:p>
            <a:pPr marL="0" indent="0">
              <a:lnSpc>
                <a:spcPct val="90000"/>
              </a:lnSpc>
              <a:spcBef>
                <a:spcPts val="2500"/>
              </a:spcBef>
              <a:spcAft>
                <a:spcPts val="600"/>
              </a:spcAft>
              <a:buNone/>
            </a:pPr>
            <a:r>
              <a:rPr lang="en-US" sz="1100" b="1" dirty="0" err="1"/>
              <a:t>Mejora</a:t>
            </a:r>
            <a:r>
              <a:rPr lang="en-US" sz="1100" b="1" dirty="0"/>
              <a:t> </a:t>
            </a:r>
            <a:r>
              <a:rPr lang="en-US" sz="1100" b="1" dirty="0" err="1"/>
              <a:t>en</a:t>
            </a:r>
            <a:r>
              <a:rPr lang="en-US" sz="1100" b="1" dirty="0"/>
              <a:t> la Accuracy</a:t>
            </a:r>
          </a:p>
          <a:p>
            <a:pPr marL="0" lvl="1" indent="0">
              <a:lnSpc>
                <a:spcPct val="90000"/>
              </a:lnSpc>
              <a:spcBef>
                <a:spcPts val="1000"/>
              </a:spcBef>
              <a:spcAft>
                <a:spcPts val="600"/>
              </a:spcAft>
              <a:buNone/>
            </a:pPr>
            <a:r>
              <a:rPr lang="en-US" sz="1100" dirty="0"/>
              <a:t>Los </a:t>
            </a:r>
            <a:r>
              <a:rPr lang="en-US" sz="1100" dirty="0" err="1"/>
              <a:t>ajustes</a:t>
            </a:r>
            <a:r>
              <a:rPr lang="en-US" sz="1100" dirty="0"/>
              <a:t> </a:t>
            </a:r>
            <a:r>
              <a:rPr lang="en-US" sz="1100" dirty="0" err="1"/>
              <a:t>en</a:t>
            </a:r>
            <a:r>
              <a:rPr lang="en-US" sz="1100" dirty="0"/>
              <a:t> la </a:t>
            </a:r>
            <a:r>
              <a:rPr lang="en-US" sz="1100" dirty="0" err="1"/>
              <a:t>optimización</a:t>
            </a:r>
            <a:r>
              <a:rPr lang="en-US" sz="1100" dirty="0"/>
              <a:t> </a:t>
            </a:r>
            <a:r>
              <a:rPr lang="en-US" sz="1100" dirty="0" err="1"/>
              <a:t>llevaron</a:t>
            </a:r>
            <a:r>
              <a:rPr lang="en-US" sz="1100" dirty="0"/>
              <a:t> a un </a:t>
            </a:r>
            <a:r>
              <a:rPr lang="en-US" sz="1100" dirty="0" err="1"/>
              <a:t>salto</a:t>
            </a:r>
            <a:r>
              <a:rPr lang="en-US" sz="1100" dirty="0"/>
              <a:t> </a:t>
            </a:r>
            <a:r>
              <a:rPr lang="en-US" sz="1100" dirty="0" err="1"/>
              <a:t>significativo</a:t>
            </a:r>
            <a:r>
              <a:rPr lang="en-US" sz="1100" dirty="0"/>
              <a:t>, </a:t>
            </a:r>
            <a:r>
              <a:rPr lang="en-US" sz="1100" dirty="0" err="1"/>
              <a:t>logrando</a:t>
            </a:r>
            <a:r>
              <a:rPr lang="en-US" sz="1100" dirty="0"/>
              <a:t> </a:t>
            </a:r>
            <a:r>
              <a:rPr lang="en-US" sz="1100" dirty="0" err="1"/>
              <a:t>una</a:t>
            </a:r>
            <a:r>
              <a:rPr lang="en-US" sz="1100" dirty="0"/>
              <a:t> accuracy de 0.847.</a:t>
            </a:r>
          </a:p>
        </p:txBody>
      </p:sp>
      <p:pic>
        <p:nvPicPr>
          <p:cNvPr id="7" name="Imagen 6">
            <a:extLst>
              <a:ext uri="{FF2B5EF4-FFF2-40B4-BE49-F238E27FC236}">
                <a16:creationId xmlns:a16="http://schemas.microsoft.com/office/drawing/2014/main" id="{99E3B90F-AF9A-11D7-FE5F-0F11A71D2A8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90718" y="1367418"/>
            <a:ext cx="5718908" cy="4123164"/>
          </a:xfrm>
          <a:prstGeom prst="rect">
            <a:avLst/>
          </a:prstGeom>
          <a:noFill/>
        </p:spPr>
      </p:pic>
    </p:spTree>
    <p:extLst>
      <p:ext uri="{BB962C8B-B14F-4D97-AF65-F5344CB8AC3E}">
        <p14:creationId xmlns:p14="http://schemas.microsoft.com/office/powerpoint/2010/main" val="94515705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8AAA4-6F5D-A2E0-732B-AFE008C507E6}"/>
              </a:ext>
            </a:extLst>
          </p:cNvPr>
          <p:cNvSpPr>
            <a:spLocks noGrp="1"/>
          </p:cNvSpPr>
          <p:nvPr>
            <p:ph type="title"/>
          </p:nvPr>
        </p:nvSpPr>
        <p:spPr/>
        <p:txBody>
          <a:bodyPr anchor="ctr">
            <a:normAutofit/>
          </a:bodyPr>
          <a:lstStyle/>
          <a:p>
            <a:r>
              <a:rPr lang="en-US" b="1" dirty="0" err="1"/>
              <a:t>Aumentar</a:t>
            </a:r>
            <a:r>
              <a:rPr lang="en-US" b="1" dirty="0"/>
              <a:t> </a:t>
            </a:r>
            <a:r>
              <a:rPr lang="en-US" b="1" dirty="0" err="1"/>
              <a:t>profundidad</a:t>
            </a:r>
            <a:r>
              <a:rPr lang="en-US" b="1" dirty="0"/>
              <a:t> de la CNN</a:t>
            </a:r>
          </a:p>
        </p:txBody>
      </p:sp>
      <p:sp>
        <p:nvSpPr>
          <p:cNvPr id="6" name="Marcador de contenido 5">
            <a:extLst>
              <a:ext uri="{FF2B5EF4-FFF2-40B4-BE49-F238E27FC236}">
                <a16:creationId xmlns:a16="http://schemas.microsoft.com/office/drawing/2014/main" id="{AC13F474-1DC2-FA80-563A-3F16FB4EA0E5}"/>
              </a:ext>
            </a:extLst>
          </p:cNvPr>
          <p:cNvSpPr>
            <a:spLocks noGrp="1"/>
          </p:cNvSpPr>
          <p:nvPr>
            <p:ph idx="1"/>
          </p:nvPr>
        </p:nvSpPr>
        <p:spPr/>
        <p:txBody>
          <a:bodyPr/>
          <a:lstStyle/>
          <a:p>
            <a:endParaRPr lang="es-AR" dirty="0"/>
          </a:p>
        </p:txBody>
      </p:sp>
      <p:sp>
        <p:nvSpPr>
          <p:cNvPr id="5" name="TextBox 4">
            <a:extLst>
              <a:ext uri="{FF2B5EF4-FFF2-40B4-BE49-F238E27FC236}">
                <a16:creationId xmlns:a16="http://schemas.microsoft.com/office/drawing/2014/main" id="{ABB85895-6091-4F13-B8A4-6236D56C9C6A}"/>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94513" y="2005263"/>
            <a:ext cx="5866854" cy="3962400"/>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dirty="0" err="1"/>
              <a:t>Incremento</a:t>
            </a:r>
            <a:r>
              <a:rPr lang="en-US" sz="1400" b="1" dirty="0"/>
              <a:t> de </a:t>
            </a:r>
            <a:r>
              <a:rPr lang="en-US" sz="1400" b="1" dirty="0" err="1"/>
              <a:t>Capas</a:t>
            </a:r>
            <a:r>
              <a:rPr lang="en-US" sz="1400" b="1" dirty="0"/>
              <a:t> y </a:t>
            </a:r>
            <a:r>
              <a:rPr lang="en-US" sz="1400" b="1" dirty="0" err="1"/>
              <a:t>Bloques</a:t>
            </a:r>
            <a:endParaRPr lang="en-US" sz="1400" b="1" dirty="0"/>
          </a:p>
          <a:p>
            <a:pPr marL="0" lvl="1" indent="0">
              <a:spcBef>
                <a:spcPts val="1000"/>
              </a:spcBef>
              <a:spcAft>
                <a:spcPts val="600"/>
              </a:spcAft>
              <a:buFont typeface="Arial" panose="020B0604020202020204" pitchFamily="34" charset="0"/>
              <a:buNone/>
            </a:pPr>
            <a:r>
              <a:rPr lang="en-US" sz="1400" dirty="0"/>
              <a:t>Se </a:t>
            </a:r>
            <a:r>
              <a:rPr lang="en-US" sz="1400" dirty="0" err="1"/>
              <a:t>añadieron</a:t>
            </a:r>
            <a:r>
              <a:rPr lang="en-US" sz="1400" dirty="0"/>
              <a:t> </a:t>
            </a:r>
            <a:r>
              <a:rPr lang="en-US" sz="1400" dirty="0" err="1"/>
              <a:t>capas</a:t>
            </a:r>
            <a:r>
              <a:rPr lang="en-US" sz="1400" dirty="0"/>
              <a:t> y </a:t>
            </a:r>
            <a:r>
              <a:rPr lang="en-US" sz="1400" dirty="0" err="1"/>
              <a:t>bloques</a:t>
            </a:r>
            <a:r>
              <a:rPr lang="en-US" sz="1400" dirty="0"/>
              <a:t> para </a:t>
            </a:r>
            <a:r>
              <a:rPr lang="en-US" sz="1400" dirty="0" err="1"/>
              <a:t>mejorar</a:t>
            </a:r>
            <a:r>
              <a:rPr lang="en-US" sz="1400" dirty="0"/>
              <a:t> la </a:t>
            </a:r>
            <a:r>
              <a:rPr lang="en-US" sz="1400" dirty="0" err="1"/>
              <a:t>capacidad</a:t>
            </a:r>
            <a:r>
              <a:rPr lang="en-US" sz="1400" dirty="0"/>
              <a:t> de </a:t>
            </a:r>
            <a:r>
              <a:rPr lang="en-US" sz="1400" dirty="0" err="1"/>
              <a:t>extracción</a:t>
            </a:r>
            <a:r>
              <a:rPr lang="en-US" sz="1400" dirty="0"/>
              <a:t> de </a:t>
            </a:r>
            <a:r>
              <a:rPr lang="en-US" sz="1400" dirty="0" err="1"/>
              <a:t>características</a:t>
            </a:r>
            <a:r>
              <a:rPr lang="en-US" sz="1400" dirty="0"/>
              <a:t> </a:t>
            </a:r>
            <a:r>
              <a:rPr lang="en-US" sz="1400" dirty="0" err="1"/>
              <a:t>complejas</a:t>
            </a:r>
            <a:r>
              <a:rPr lang="en-US" sz="1400" dirty="0"/>
              <a:t> del </a:t>
            </a:r>
            <a:r>
              <a:rPr lang="en-US" sz="1400" dirty="0" err="1"/>
              <a:t>modelo</a:t>
            </a:r>
            <a:r>
              <a:rPr lang="en-US" sz="1400" dirty="0"/>
              <a:t>.</a:t>
            </a:r>
          </a:p>
          <a:p>
            <a:pPr marL="0" indent="0">
              <a:spcBef>
                <a:spcPts val="2500"/>
              </a:spcBef>
              <a:spcAft>
                <a:spcPts val="600"/>
              </a:spcAft>
              <a:buFont typeface="Arial" panose="020B0604020202020204" pitchFamily="34" charset="0"/>
              <a:buNone/>
            </a:pPr>
            <a:r>
              <a:rPr lang="en-US" sz="1400" b="1" dirty="0" err="1"/>
              <a:t>Mejora</a:t>
            </a:r>
            <a:r>
              <a:rPr lang="en-US" sz="1400" b="1" dirty="0"/>
              <a:t> </a:t>
            </a:r>
            <a:r>
              <a:rPr lang="en-US" sz="1400" b="1" dirty="0" err="1"/>
              <a:t>en</a:t>
            </a:r>
            <a:r>
              <a:rPr lang="en-US" sz="1400" b="1" dirty="0"/>
              <a:t> Accuracy</a:t>
            </a:r>
          </a:p>
          <a:p>
            <a:pPr marL="0" lvl="1" indent="0">
              <a:spcBef>
                <a:spcPts val="1000"/>
              </a:spcBef>
              <a:spcAft>
                <a:spcPts val="600"/>
              </a:spcAft>
              <a:buFont typeface="Arial" panose="020B0604020202020204" pitchFamily="34" charset="0"/>
              <a:buNone/>
            </a:pPr>
            <a:r>
              <a:rPr lang="en-US" sz="1400" dirty="0"/>
              <a:t>La </a:t>
            </a:r>
            <a:r>
              <a:rPr lang="en-US" sz="1400" dirty="0" err="1"/>
              <a:t>estructura</a:t>
            </a:r>
            <a:r>
              <a:rPr lang="en-US" sz="1400" dirty="0"/>
              <a:t> </a:t>
            </a:r>
            <a:r>
              <a:rPr lang="en-US" sz="1400" dirty="0" err="1"/>
              <a:t>modificada</a:t>
            </a:r>
            <a:r>
              <a:rPr lang="en-US" sz="1400" dirty="0"/>
              <a:t> </a:t>
            </a:r>
            <a:r>
              <a:rPr lang="en-US" sz="1400" dirty="0" err="1"/>
              <a:t>alcanzó</a:t>
            </a:r>
            <a:r>
              <a:rPr lang="en-US" sz="1400" dirty="0"/>
              <a:t> </a:t>
            </a:r>
            <a:r>
              <a:rPr lang="en-US" sz="1400" dirty="0" err="1"/>
              <a:t>una</a:t>
            </a:r>
            <a:r>
              <a:rPr lang="en-US" sz="1400" dirty="0"/>
              <a:t>  accuracy de 0.8919, </a:t>
            </a:r>
            <a:r>
              <a:rPr lang="en-US" sz="1400" dirty="0" err="1"/>
              <a:t>superando</a:t>
            </a:r>
            <a:r>
              <a:rPr lang="en-US" sz="1400" dirty="0"/>
              <a:t> </a:t>
            </a:r>
            <a:r>
              <a:rPr lang="en-US" sz="1400" dirty="0" err="1"/>
              <a:t>etapas</a:t>
            </a:r>
            <a:r>
              <a:rPr lang="en-US" sz="1400" dirty="0"/>
              <a:t> previas </a:t>
            </a:r>
            <a:r>
              <a:rPr lang="en-US" sz="1400" dirty="0" err="1"/>
              <a:t>significativamente</a:t>
            </a:r>
            <a:r>
              <a:rPr lang="en-US" sz="1400" dirty="0"/>
              <a:t>.</a:t>
            </a:r>
          </a:p>
        </p:txBody>
      </p:sp>
      <p:pic>
        <p:nvPicPr>
          <p:cNvPr id="2052" name="Picture 4">
            <a:extLst>
              <a:ext uri="{FF2B5EF4-FFF2-40B4-BE49-F238E27FC236}">
                <a16:creationId xmlns:a16="http://schemas.microsoft.com/office/drawing/2014/main" id="{B043CDF2-09E9-64D3-1C26-0E4EB178BD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58" y="1319463"/>
            <a:ext cx="5486400" cy="396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782146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B680D-9298-4E2D-92BA-1CC52C82FF52}"/>
              </a:ext>
            </a:extLst>
          </p:cNvPr>
          <p:cNvSpPr>
            <a:spLocks noGrp="1"/>
          </p:cNvSpPr>
          <p:nvPr>
            <p:ph type="title"/>
          </p:nvPr>
        </p:nvSpPr>
        <p:spPr/>
        <p:txBody>
          <a:bodyPr vert="horz" lIns="91440" tIns="45720" rIns="91440" bIns="45720" rtlCol="0" anchor="t">
            <a:normAutofit/>
          </a:bodyPr>
          <a:lstStyle/>
          <a:p>
            <a:r>
              <a:rPr lang="es" b="0" kern="1200">
                <a:latin typeface="+mj-lt"/>
                <a:ea typeface="+mj-ea"/>
                <a:cs typeface="+mj-cs"/>
              </a:rPr>
              <a:t>Evaluación final</a:t>
            </a:r>
          </a:p>
        </p:txBody>
      </p:sp>
      <p:pic>
        <p:nvPicPr>
          <p:cNvPr id="3074" name="Picture 2">
            <a:extLst>
              <a:ext uri="{FF2B5EF4-FFF2-40B4-BE49-F238E27FC236}">
                <a16:creationId xmlns:a16="http://schemas.microsoft.com/office/drawing/2014/main" id="{514B11CD-E4DD-C1BE-0899-1D703F292A5B}"/>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716754" y="1801255"/>
            <a:ext cx="7571626" cy="2918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4849306"/>
      </p:ext>
    </p:extLst>
  </p:cSld>
  <p:clrMapOvr>
    <a:overrideClrMapping bg1="lt1" tx1="dk1" bg2="lt2" tx2="dk2" accent1="accent1" accent2="accent2" accent3="accent3" accent4="accent4" accent5="accent5" accent6="accent6" hlink="hlink" folHlink="folHlink"/>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a:extLst>
            <a:ext uri="{FF2B5EF4-FFF2-40B4-BE49-F238E27FC236}">
              <a16:creationId xmlns:a16="http://schemas.microsoft.com/office/drawing/2014/main" id="{6CF6FA72-7D40-1758-0CE3-3DEA43449F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6B0E42-8F10-0A0E-856C-039EC88603B7}"/>
              </a:ext>
            </a:extLst>
          </p:cNvPr>
          <p:cNvSpPr>
            <a:spLocks noGrp="1"/>
          </p:cNvSpPr>
          <p:nvPr>
            <p:ph type="title"/>
          </p:nvPr>
        </p:nvSpPr>
        <p:spPr/>
        <p:txBody>
          <a:bodyPr vert="horz" lIns="91440" tIns="45720" rIns="91440" bIns="45720" rtlCol="0" anchor="t">
            <a:normAutofit/>
          </a:bodyPr>
          <a:lstStyle/>
          <a:p>
            <a:r>
              <a:rPr lang="es" b="0" kern="1200" dirty="0">
                <a:latin typeface="+mj-lt"/>
                <a:ea typeface="+mj-ea"/>
                <a:cs typeface="+mj-cs"/>
              </a:rPr>
              <a:t>Resultados</a:t>
            </a:r>
          </a:p>
        </p:txBody>
      </p:sp>
      <p:sp>
        <p:nvSpPr>
          <p:cNvPr id="3" name="Marcador de contenido 2">
            <a:extLst>
              <a:ext uri="{FF2B5EF4-FFF2-40B4-BE49-F238E27FC236}">
                <a16:creationId xmlns:a16="http://schemas.microsoft.com/office/drawing/2014/main" id="{02A2461F-509B-DE02-3B79-BBDE9A3B546C}"/>
              </a:ext>
            </a:extLst>
          </p:cNvPr>
          <p:cNvSpPr>
            <a:spLocks noGrp="1"/>
          </p:cNvSpPr>
          <p:nvPr>
            <p:ph idx="1"/>
          </p:nvPr>
        </p:nvSpPr>
        <p:spPr/>
        <p:txBody>
          <a:bodyPr/>
          <a:lstStyle/>
          <a:p>
            <a:endParaRPr lang="es-AR" dirty="0"/>
          </a:p>
        </p:txBody>
      </p:sp>
      <p:pic>
        <p:nvPicPr>
          <p:cNvPr id="4098" name="Picture 2">
            <a:extLst>
              <a:ext uri="{FF2B5EF4-FFF2-40B4-BE49-F238E27FC236}">
                <a16:creationId xmlns:a16="http://schemas.microsoft.com/office/drawing/2014/main" id="{B01754FA-B630-C22C-5315-AAEC5A532E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768" y="1007933"/>
            <a:ext cx="10924674" cy="2421067"/>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C86DB347-3436-8263-2E55-00382C582D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0848" y="3628487"/>
            <a:ext cx="11182514" cy="2478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6210197"/>
      </p:ext>
    </p:extLst>
  </p:cSld>
  <p:clrMapOvr>
    <a:overrideClrMapping bg1="lt1" tx1="dk1" bg2="lt2" tx2="dk2" accent1="accent1" accent2="accent2" accent3="accent3" accent4="accent4" accent5="accent5" accent6="accent6" hlink="hlink" folHlink="folHlink"/>
  </p:clrMapOvr>
  <p:transition>
    <p:fade/>
  </p:transition>
</p:sld>
</file>

<file path=ppt/theme/theme1.xml><?xml version="1.0" encoding="utf-8"?>
<a:theme xmlns:a="http://schemas.openxmlformats.org/drawingml/2006/main" name="Duna">
  <a:themeElements>
    <a:clrScheme name="Dun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une" id="{826328CA-5F67-4711-B85D-145ABD90F0C2}" vid="{19057A55-7D5A-4630-9E53-CA5ED644777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Dun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themeOverride>
</file>

<file path=ppt/theme/themeOverride2.xml><?xml version="1.0" encoding="utf-8"?>
<a:themeOverride xmlns:a="http://schemas.openxmlformats.org/drawingml/2006/main">
  <a:clrScheme name="Dun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themeOverride>
</file>

<file path=ppt/theme/themeOverride3.xml><?xml version="1.0" encoding="utf-8"?>
<a:themeOverride xmlns:a="http://schemas.openxmlformats.org/drawingml/2006/main">
  <a:clrScheme name="Dun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themeOverride>
</file>

<file path=ppt/theme/themeOverride4.xml><?xml version="1.0" encoding="utf-8"?>
<a:themeOverride xmlns:a="http://schemas.openxmlformats.org/drawingml/2006/main">
  <a:clrScheme name="Dun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themeOverride>
</file>

<file path=ppt/theme/themeOverride5.xml><?xml version="1.0" encoding="utf-8"?>
<a:themeOverride xmlns:a="http://schemas.openxmlformats.org/drawingml/2006/main">
  <a:clrScheme name="Dun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themeOverride>
</file>

<file path=ppt/theme/themeOverride6.xml><?xml version="1.0" encoding="utf-8"?>
<a:themeOverride xmlns:a="http://schemas.openxmlformats.org/drawingml/2006/main">
  <a:clrScheme name="Dun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lcf76f155ced4ddcb4097134ff3c332f xmlns="324d2b90-11f2-4fdf-990a-54fa46247cf8">
      <Terms xmlns="http://schemas.microsoft.com/office/infopath/2007/PartnerControls"/>
    </lcf76f155ced4ddcb4097134ff3c332f>
    <ThemeID xmlns="324d2b90-11f2-4fdf-990a-54fa46247cf8" xsi:nil="true"/>
    <_ip_UnifiedCompliancePolicyProperties xmlns="http://schemas.microsoft.com/sharepoint/v3" xsi:nil="true"/>
    <TaxCatchAll xmlns="b817b00b-f121-400f-976b-40959b1c7d14" xsi:nil="true"/>
    <SessionID xmlns="324d2b90-11f2-4fdf-990a-54fa46247cf8"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AB4D63BEF6CE74A98DE71B79A4EFA2E" ma:contentTypeVersion="39" ma:contentTypeDescription="Create a new document." ma:contentTypeScope="" ma:versionID="7cd33766ae37bc020c6feee22e439f0a">
  <xsd:schema xmlns:xsd="http://www.w3.org/2001/XMLSchema" xmlns:xs="http://www.w3.org/2001/XMLSchema" xmlns:p="http://schemas.microsoft.com/office/2006/metadata/properties" xmlns:ns1="http://schemas.microsoft.com/sharepoint/v3" xmlns:ns2="324d2b90-11f2-4fdf-990a-54fa46247cf8" xmlns:ns3="b817b00b-f121-400f-976b-40959b1c7d14" targetNamespace="http://schemas.microsoft.com/office/2006/metadata/properties" ma:root="true" ma:fieldsID="660e4b43d8eb9c1b699934af2b892cbb" ns1:_="" ns2:_="" ns3:_="">
    <xsd:import namespace="http://schemas.microsoft.com/sharepoint/v3"/>
    <xsd:import namespace="324d2b90-11f2-4fdf-990a-54fa46247cf8"/>
    <xsd:import namespace="b817b00b-f121-400f-976b-40959b1c7d1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1:_ip_UnifiedCompliancePolicyProperties" minOccurs="0"/>
                <xsd:element ref="ns1:_ip_UnifiedCompliancePolicyUIAction" minOccurs="0"/>
                <xsd:element ref="ns3:SharedWithUsers" minOccurs="0"/>
                <xsd:element ref="ns3:SharedWithDetails" minOccurs="0"/>
                <xsd:element ref="ns2:SessionID" minOccurs="0"/>
                <xsd:element ref="ns2:ThemeID" minOccurs="0"/>
                <xsd:element ref="ns2:MediaServiceBillingMetadata"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24d2b90-11f2-4fdf-990a-54fa46247cf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SessionID" ma:index="16" nillable="true" ma:displayName="Session ID" ma:format="Dropdown" ma:internalName="SessionID">
      <xsd:simpleType>
        <xsd:restriction base="dms:Text">
          <xsd:maxLength value="255"/>
        </xsd:restriction>
      </xsd:simpleType>
    </xsd:element>
    <xsd:element name="ThemeID" ma:index="17" nillable="true" ma:displayName="ThemeID" ma:format="Dropdown" ma:internalName="ThemeID">
      <xsd:simpleType>
        <xsd:restriction base="dms:Text">
          <xsd:maxLength value="255"/>
        </xsd:restriction>
      </xsd:simpleType>
    </xsd:element>
    <xsd:element name="MediaServiceBillingMetadata" ma:index="18" nillable="true" ma:displayName="MediaServiceBillingMetadata" ma:hidden="true" ma:internalName="MediaServiceBillingMetadata"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CR" ma:index="23" nillable="true" ma:displayName="Extracted Text" ma:internalName="MediaServiceOCR" ma:readOnly="true">
      <xsd:simpleType>
        <xsd:restriction base="dms:Note">
          <xsd:maxLength value="255"/>
        </xsd:restriction>
      </xsd:simpleType>
    </xsd:element>
    <xsd:element name="MediaServiceGenerationTime" ma:index="24" nillable="true" ma:displayName="MediaServiceGenerationTime" ma:hidden="true" ma:internalName="MediaServiceGenerationTime" ma:readOnly="true">
      <xsd:simpleType>
        <xsd:restriction base="dms:Text"/>
      </xsd:simpleType>
    </xsd:element>
    <xsd:element name="MediaServiceEventHashCode" ma:index="25" nillable="true" ma:displayName="MediaServiceEventHashCode" ma:hidden="true" ma:internalName="MediaServiceEventHashCode" ma:readOnly="true">
      <xsd:simpleType>
        <xsd:restriction base="dms:Text"/>
      </xsd:simpleType>
    </xsd:element>
    <xsd:element name="MediaLengthInSeconds" ma:index="26"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817b00b-f121-400f-976b-40959b1c7d14"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7dac1a7-ed5b-4681-ab90-166fc923ebde}" ma:internalName="TaxCatchAll" ma:showField="CatchAllData" ma:web="b817b00b-f121-400f-976b-40959b1c7d1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82EAD11-1360-4325-8C6E-D72BA061108A}">
  <ds:schemaRefs>
    <ds:schemaRef ds:uri="http://schemas.microsoft.com/office/2006/metadata/properties"/>
    <ds:schemaRef ds:uri="http://schemas.microsoft.com/office/infopath/2007/PartnerControls"/>
    <ds:schemaRef ds:uri="http://schemas.microsoft.com/sharepoint/v3"/>
    <ds:schemaRef ds:uri="324d2b90-11f2-4fdf-990a-54fa46247cf8"/>
    <ds:schemaRef ds:uri="b817b00b-f121-400f-976b-40959b1c7d14"/>
  </ds:schemaRefs>
</ds:datastoreItem>
</file>

<file path=customXml/itemProps2.xml><?xml version="1.0" encoding="utf-8"?>
<ds:datastoreItem xmlns:ds="http://schemas.openxmlformats.org/officeDocument/2006/customXml" ds:itemID="{A729B367-8B86-40DC-B4CC-85608AD993BD}">
  <ds:schemaRefs>
    <ds:schemaRef ds:uri="http://schemas.microsoft.com/sharepoint/v3/contenttype/forms"/>
  </ds:schemaRefs>
</ds:datastoreItem>
</file>

<file path=customXml/itemProps3.xml><?xml version="1.0" encoding="utf-8"?>
<ds:datastoreItem xmlns:ds="http://schemas.openxmlformats.org/officeDocument/2006/customXml" ds:itemID="{7B243D6C-E18D-49A7-B281-A84386D292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324d2b90-11f2-4fdf-990a-54fa46247cf8"/>
    <ds:schemaRef ds:uri="b817b00b-f121-400f-976b-40959b1c7d1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38</TotalTime>
  <Words>1576</Words>
  <Application>Microsoft Office PowerPoint</Application>
  <PresentationFormat>Panorámica</PresentationFormat>
  <Paragraphs>51</Paragraphs>
  <Slides>8</Slides>
  <Notes>8</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8</vt:i4>
      </vt:variant>
    </vt:vector>
  </HeadingPairs>
  <TitlesOfParts>
    <vt:vector size="12" baseType="lpstr">
      <vt:lpstr>Aptos</vt:lpstr>
      <vt:lpstr>Arial</vt:lpstr>
      <vt:lpstr>Neue Haas Grotesk Text Pro</vt:lpstr>
      <vt:lpstr>Duna</vt:lpstr>
      <vt:lpstr> Vision  Computacional</vt:lpstr>
      <vt:lpstr>Base Line: dónde empezamos</vt:lpstr>
      <vt:lpstr>Primeras mejoras internas: Regularización</vt:lpstr>
      <vt:lpstr>Dropout y estabilización</vt:lpstr>
      <vt:lpstr>Optimización y Learning Rate</vt:lpstr>
      <vt:lpstr>Aumentar profundidad de la CNN</vt:lpstr>
      <vt:lpstr>Evaluación final</vt:lpstr>
      <vt:lpstr>Resultados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David Salaguinto</dc:creator>
  <cp:lastModifiedBy>Vilca, Stella Maris</cp:lastModifiedBy>
  <cp:revision>9</cp:revision>
  <dcterms:created xsi:type="dcterms:W3CDTF">2025-02-20T22:24:59Z</dcterms:created>
  <dcterms:modified xsi:type="dcterms:W3CDTF">2025-11-25T23:04:31Z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0x010100CAB4D63BEF6CE74A98DE71B79A4EFA2E</vt:lpwstr>
  </property>
  <property fmtid="{D5CDD505-2E9C-101B-9397-08002B2CF9AE}" pid="3" name="MediaServiceImageTags">
    <vt:lpwstr/>
  </property>
</Properties>
</file>

<file path=docProps/thumbnail.jpeg>
</file>